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6" r:id="rId1"/>
  </p:sldMasterIdLst>
  <p:notesMasterIdLst>
    <p:notesMasterId r:id="rId5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70" r:id="rId15"/>
    <p:sldId id="271" r:id="rId16"/>
    <p:sldId id="272" r:id="rId17"/>
    <p:sldId id="273" r:id="rId18"/>
    <p:sldId id="274" r:id="rId19"/>
    <p:sldId id="275" r:id="rId20"/>
    <p:sldId id="276" r:id="rId21"/>
    <p:sldId id="30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90" r:id="rId35"/>
    <p:sldId id="291" r:id="rId36"/>
    <p:sldId id="292" r:id="rId37"/>
    <p:sldId id="293" r:id="rId38"/>
    <p:sldId id="295" r:id="rId39"/>
    <p:sldId id="294" r:id="rId40"/>
    <p:sldId id="300" r:id="rId41"/>
    <p:sldId id="296" r:id="rId42"/>
    <p:sldId id="301" r:id="rId43"/>
    <p:sldId id="302" r:id="rId44"/>
    <p:sldId id="297" r:id="rId45"/>
    <p:sldId id="298" r:id="rId46"/>
    <p:sldId id="304" r:id="rId47"/>
    <p:sldId id="305" r:id="rId48"/>
    <p:sldId id="303" r:id="rId49"/>
    <p:sldId id="307" r:id="rId50"/>
    <p:sldId id="308" r:id="rId51"/>
    <p:sldId id="309" r:id="rId52"/>
    <p:sldId id="311" r:id="rId53"/>
    <p:sldId id="299" r:id="rId5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47" autoAdjust="0"/>
    <p:restoredTop sz="94660"/>
  </p:normalViewPr>
  <p:slideViewPr>
    <p:cSldViewPr>
      <p:cViewPr varScale="1">
        <p:scale>
          <a:sx n="103" d="100"/>
          <a:sy n="103" d="100"/>
        </p:scale>
        <p:origin x="252"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iagrams/_rels/data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image" Target="../media/image5.jpeg"/></Relationships>
</file>

<file path=ppt/diagrams/_rels/data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image" Target="../media/image27.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414C215-C6D0-40D8-B132-68FB5E7C266D}" type="doc">
      <dgm:prSet loTypeId="urn:microsoft.com/office/officeart/2005/8/layout/vList3#1" loCatId="list" qsTypeId="urn:microsoft.com/office/officeart/2005/8/quickstyle/simple1" qsCatId="simple" csTypeId="urn:microsoft.com/office/officeart/2005/8/colors/accent1_2" csCatId="accent1" phldr="1"/>
      <dgm:spPr/>
    </dgm:pt>
    <dgm:pt modelId="{DBD9B77E-995F-4BBD-ADC9-5A1067B76B0F}">
      <dgm:prSet phldrT="[Text]"/>
      <dgm:spPr>
        <a:solidFill>
          <a:schemeClr val="bg2"/>
        </a:solidFill>
      </dgm:spPr>
      <dgm:t>
        <a:bodyPr/>
        <a:lstStyle/>
        <a:p>
          <a:r>
            <a:rPr lang="en-CA" dirty="0" smtClean="0"/>
            <a:t>What </a:t>
          </a:r>
          <a:r>
            <a:rPr lang="en-CA" smtClean="0"/>
            <a:t>are fairie </a:t>
          </a:r>
          <a:r>
            <a:rPr lang="en-CA" dirty="0" smtClean="0"/>
            <a:t>stories?</a:t>
          </a:r>
          <a:endParaRPr lang="en-CA" dirty="0"/>
        </a:p>
      </dgm:t>
    </dgm:pt>
    <dgm:pt modelId="{57746066-4DF4-4CB9-833F-FA13F801EC23}" type="parTrans" cxnId="{B8DE8EAF-E716-468E-9921-76D31810B8A8}">
      <dgm:prSet/>
      <dgm:spPr/>
    </dgm:pt>
    <dgm:pt modelId="{FD78832A-8450-4894-9E31-B31DFA647C79}" type="sibTrans" cxnId="{B8DE8EAF-E716-468E-9921-76D31810B8A8}">
      <dgm:prSet/>
      <dgm:spPr/>
    </dgm:pt>
    <dgm:pt modelId="{C8B89A8D-87C4-4261-9FEC-D23955CC9685}">
      <dgm:prSet phldrT="[Text]"/>
      <dgm:spPr>
        <a:solidFill>
          <a:schemeClr val="bg2"/>
        </a:solidFill>
      </dgm:spPr>
      <dgm:t>
        <a:bodyPr/>
        <a:lstStyle/>
        <a:p>
          <a:r>
            <a:rPr lang="en-CA" dirty="0" smtClean="0"/>
            <a:t>What is their origin?</a:t>
          </a:r>
          <a:endParaRPr lang="en-CA" dirty="0"/>
        </a:p>
      </dgm:t>
    </dgm:pt>
    <dgm:pt modelId="{C9CCCA2A-6EF8-4680-9887-F1CE32EF8FBA}" type="parTrans" cxnId="{C5AD4644-510F-4024-A8EC-6D083000EBBB}">
      <dgm:prSet/>
      <dgm:spPr/>
    </dgm:pt>
    <dgm:pt modelId="{F443C3E3-96C0-409E-A258-AC6086AE7CE6}" type="sibTrans" cxnId="{C5AD4644-510F-4024-A8EC-6D083000EBBB}">
      <dgm:prSet/>
      <dgm:spPr/>
    </dgm:pt>
    <dgm:pt modelId="{63E7E530-3A60-4920-BB51-D585DEBC47AE}">
      <dgm:prSet phldrT="[Text]"/>
      <dgm:spPr>
        <a:solidFill>
          <a:schemeClr val="bg2"/>
        </a:solidFill>
      </dgm:spPr>
      <dgm:t>
        <a:bodyPr/>
        <a:lstStyle/>
        <a:p>
          <a:r>
            <a:rPr lang="en-CA" dirty="0" smtClean="0"/>
            <a:t>What is the use of them?</a:t>
          </a:r>
          <a:endParaRPr lang="en-CA" dirty="0"/>
        </a:p>
      </dgm:t>
    </dgm:pt>
    <dgm:pt modelId="{244B9775-6C5D-4FE5-89B7-0258B53A67FC}" type="parTrans" cxnId="{5BC2C808-9521-4E2B-90D7-EB4244C72C7E}">
      <dgm:prSet/>
      <dgm:spPr/>
    </dgm:pt>
    <dgm:pt modelId="{3BAEA6DA-B272-4EEB-9CED-A5967B80FC7D}" type="sibTrans" cxnId="{5BC2C808-9521-4E2B-90D7-EB4244C72C7E}">
      <dgm:prSet/>
      <dgm:spPr/>
    </dgm:pt>
    <dgm:pt modelId="{6F3F977C-A52B-4ACC-9E6B-47C333847BA9}" type="pres">
      <dgm:prSet presAssocID="{9414C215-C6D0-40D8-B132-68FB5E7C266D}" presName="linearFlow" presStyleCnt="0">
        <dgm:presLayoutVars>
          <dgm:dir/>
          <dgm:resizeHandles val="exact"/>
        </dgm:presLayoutVars>
      </dgm:prSet>
      <dgm:spPr/>
    </dgm:pt>
    <dgm:pt modelId="{DD789C6F-72AC-43B5-A049-0C5D60051900}" type="pres">
      <dgm:prSet presAssocID="{DBD9B77E-995F-4BBD-ADC9-5A1067B76B0F}" presName="composite" presStyleCnt="0"/>
      <dgm:spPr/>
    </dgm:pt>
    <dgm:pt modelId="{B64BA4C8-CDC2-4A11-ADA5-88BDB0529287}" type="pres">
      <dgm:prSet presAssocID="{DBD9B77E-995F-4BBD-ADC9-5A1067B76B0F}" presName="imgShp" presStyleLbl="fgImgPlace1" presStyleIdx="0" presStyleCnt="3"/>
      <dgm:spPr>
        <a:blipFill rotWithShape="0">
          <a:blip xmlns:r="http://schemas.openxmlformats.org/officeDocument/2006/relationships" r:embed="rId1"/>
          <a:stretch>
            <a:fillRect/>
          </a:stretch>
        </a:blipFill>
      </dgm:spPr>
    </dgm:pt>
    <dgm:pt modelId="{68773582-FE68-4E5A-96E6-E2DC56CCBDB7}" type="pres">
      <dgm:prSet presAssocID="{DBD9B77E-995F-4BBD-ADC9-5A1067B76B0F}" presName="txShp" presStyleLbl="node1" presStyleIdx="0" presStyleCnt="3">
        <dgm:presLayoutVars>
          <dgm:bulletEnabled val="1"/>
        </dgm:presLayoutVars>
      </dgm:prSet>
      <dgm:spPr/>
      <dgm:t>
        <a:bodyPr/>
        <a:lstStyle/>
        <a:p>
          <a:endParaRPr lang="en-CA"/>
        </a:p>
      </dgm:t>
    </dgm:pt>
    <dgm:pt modelId="{449E8177-4C8C-471F-BBC1-9A790F585F8E}" type="pres">
      <dgm:prSet presAssocID="{FD78832A-8450-4894-9E31-B31DFA647C79}" presName="spacing" presStyleCnt="0"/>
      <dgm:spPr/>
    </dgm:pt>
    <dgm:pt modelId="{2B3CC7E0-A33F-4937-BAB7-34D89743C932}" type="pres">
      <dgm:prSet presAssocID="{C8B89A8D-87C4-4261-9FEC-D23955CC9685}" presName="composite" presStyleCnt="0"/>
      <dgm:spPr/>
    </dgm:pt>
    <dgm:pt modelId="{F0A4B5C5-B068-49FA-97E2-136D8E8F86DF}" type="pres">
      <dgm:prSet presAssocID="{C8B89A8D-87C4-4261-9FEC-D23955CC9685}" presName="imgShp" presStyleLbl="fgImgPlace1" presStyleIdx="1" presStyleCnt="3" custLinFactNeighborX="559" custLinFactNeighborY="2793"/>
      <dgm:spPr>
        <a:prstGeom prst="ellipse">
          <a:avLst/>
        </a:prstGeom>
        <a:blipFill rotWithShape="0">
          <a:blip xmlns:r="http://schemas.openxmlformats.org/officeDocument/2006/relationships" r:embed="rId2"/>
          <a:stretch>
            <a:fillRect/>
          </a:stretch>
        </a:blipFill>
      </dgm:spPr>
    </dgm:pt>
    <dgm:pt modelId="{534394F1-C078-429D-BCA9-B07381C8A6FF}" type="pres">
      <dgm:prSet presAssocID="{C8B89A8D-87C4-4261-9FEC-D23955CC9685}" presName="txShp" presStyleLbl="node1" presStyleIdx="1" presStyleCnt="3">
        <dgm:presLayoutVars>
          <dgm:bulletEnabled val="1"/>
        </dgm:presLayoutVars>
      </dgm:prSet>
      <dgm:spPr/>
      <dgm:t>
        <a:bodyPr/>
        <a:lstStyle/>
        <a:p>
          <a:endParaRPr lang="en-CA"/>
        </a:p>
      </dgm:t>
    </dgm:pt>
    <dgm:pt modelId="{425F2366-5FCE-4B33-A65A-BF986AE8B731}" type="pres">
      <dgm:prSet presAssocID="{F443C3E3-96C0-409E-A258-AC6086AE7CE6}" presName="spacing" presStyleCnt="0"/>
      <dgm:spPr/>
    </dgm:pt>
    <dgm:pt modelId="{787727D3-8747-4C73-9D78-18B69A235BCD}" type="pres">
      <dgm:prSet presAssocID="{63E7E530-3A60-4920-BB51-D585DEBC47AE}" presName="composite" presStyleCnt="0"/>
      <dgm:spPr/>
    </dgm:pt>
    <dgm:pt modelId="{26F9A77C-B1B9-4AA7-A3ED-07B875F6B811}" type="pres">
      <dgm:prSet presAssocID="{63E7E530-3A60-4920-BB51-D585DEBC47AE}" presName="imgShp" presStyleLbl="fgImgPlace1" presStyleIdx="2" presStyleCnt="3" custLinFactNeighborX="2910"/>
      <dgm:spPr>
        <a:blipFill rotWithShape="0">
          <a:blip xmlns:r="http://schemas.openxmlformats.org/officeDocument/2006/relationships" r:embed="rId3"/>
          <a:stretch>
            <a:fillRect/>
          </a:stretch>
        </a:blipFill>
      </dgm:spPr>
    </dgm:pt>
    <dgm:pt modelId="{2C3342D0-2D9F-42C0-B422-C294357C5CC8}" type="pres">
      <dgm:prSet presAssocID="{63E7E530-3A60-4920-BB51-D585DEBC47AE}" presName="txShp" presStyleLbl="node1" presStyleIdx="2" presStyleCnt="3">
        <dgm:presLayoutVars>
          <dgm:bulletEnabled val="1"/>
        </dgm:presLayoutVars>
      </dgm:prSet>
      <dgm:spPr/>
      <dgm:t>
        <a:bodyPr/>
        <a:lstStyle/>
        <a:p>
          <a:endParaRPr lang="en-CA"/>
        </a:p>
      </dgm:t>
    </dgm:pt>
  </dgm:ptLst>
  <dgm:cxnLst>
    <dgm:cxn modelId="{2C70E0FF-B599-4221-9DE3-D2532038D7E0}" type="presOf" srcId="{DBD9B77E-995F-4BBD-ADC9-5A1067B76B0F}" destId="{68773582-FE68-4E5A-96E6-E2DC56CCBDB7}" srcOrd="0" destOrd="0" presId="urn:microsoft.com/office/officeart/2005/8/layout/vList3#1"/>
    <dgm:cxn modelId="{C5AD4644-510F-4024-A8EC-6D083000EBBB}" srcId="{9414C215-C6D0-40D8-B132-68FB5E7C266D}" destId="{C8B89A8D-87C4-4261-9FEC-D23955CC9685}" srcOrd="1" destOrd="0" parTransId="{C9CCCA2A-6EF8-4680-9887-F1CE32EF8FBA}" sibTransId="{F443C3E3-96C0-409E-A258-AC6086AE7CE6}"/>
    <dgm:cxn modelId="{B71F5648-5FB5-489C-9347-DF206F1A1585}" type="presOf" srcId="{9414C215-C6D0-40D8-B132-68FB5E7C266D}" destId="{6F3F977C-A52B-4ACC-9E6B-47C333847BA9}" srcOrd="0" destOrd="0" presId="urn:microsoft.com/office/officeart/2005/8/layout/vList3#1"/>
    <dgm:cxn modelId="{33771170-EF17-475F-86FB-67F13299B8E6}" type="presOf" srcId="{C8B89A8D-87C4-4261-9FEC-D23955CC9685}" destId="{534394F1-C078-429D-BCA9-B07381C8A6FF}" srcOrd="0" destOrd="0" presId="urn:microsoft.com/office/officeart/2005/8/layout/vList3#1"/>
    <dgm:cxn modelId="{5BC2C808-9521-4E2B-90D7-EB4244C72C7E}" srcId="{9414C215-C6D0-40D8-B132-68FB5E7C266D}" destId="{63E7E530-3A60-4920-BB51-D585DEBC47AE}" srcOrd="2" destOrd="0" parTransId="{244B9775-6C5D-4FE5-89B7-0258B53A67FC}" sibTransId="{3BAEA6DA-B272-4EEB-9CED-A5967B80FC7D}"/>
    <dgm:cxn modelId="{B8DE8EAF-E716-468E-9921-76D31810B8A8}" srcId="{9414C215-C6D0-40D8-B132-68FB5E7C266D}" destId="{DBD9B77E-995F-4BBD-ADC9-5A1067B76B0F}" srcOrd="0" destOrd="0" parTransId="{57746066-4DF4-4CB9-833F-FA13F801EC23}" sibTransId="{FD78832A-8450-4894-9E31-B31DFA647C79}"/>
    <dgm:cxn modelId="{11B00BF3-4947-438C-B9EA-9743A70449F1}" type="presOf" srcId="{63E7E530-3A60-4920-BB51-D585DEBC47AE}" destId="{2C3342D0-2D9F-42C0-B422-C294357C5CC8}" srcOrd="0" destOrd="0" presId="urn:microsoft.com/office/officeart/2005/8/layout/vList3#1"/>
    <dgm:cxn modelId="{619DC7CE-0B14-4522-8D54-6CCD6BD36650}" type="presParOf" srcId="{6F3F977C-A52B-4ACC-9E6B-47C333847BA9}" destId="{DD789C6F-72AC-43B5-A049-0C5D60051900}" srcOrd="0" destOrd="0" presId="urn:microsoft.com/office/officeart/2005/8/layout/vList3#1"/>
    <dgm:cxn modelId="{F9B4C926-7C25-4081-BC7C-CBF8245E2FC5}" type="presParOf" srcId="{DD789C6F-72AC-43B5-A049-0C5D60051900}" destId="{B64BA4C8-CDC2-4A11-ADA5-88BDB0529287}" srcOrd="0" destOrd="0" presId="urn:microsoft.com/office/officeart/2005/8/layout/vList3#1"/>
    <dgm:cxn modelId="{88388706-6F08-4EDE-9620-9BF7E601346E}" type="presParOf" srcId="{DD789C6F-72AC-43B5-A049-0C5D60051900}" destId="{68773582-FE68-4E5A-96E6-E2DC56CCBDB7}" srcOrd="1" destOrd="0" presId="urn:microsoft.com/office/officeart/2005/8/layout/vList3#1"/>
    <dgm:cxn modelId="{F7CD61BF-A7A2-4524-ADFA-C65A9680FC51}" type="presParOf" srcId="{6F3F977C-A52B-4ACC-9E6B-47C333847BA9}" destId="{449E8177-4C8C-471F-BBC1-9A790F585F8E}" srcOrd="1" destOrd="0" presId="urn:microsoft.com/office/officeart/2005/8/layout/vList3#1"/>
    <dgm:cxn modelId="{CF76FEE7-C002-4B29-84B1-774C7B0F8259}" type="presParOf" srcId="{6F3F977C-A52B-4ACC-9E6B-47C333847BA9}" destId="{2B3CC7E0-A33F-4937-BAB7-34D89743C932}" srcOrd="2" destOrd="0" presId="urn:microsoft.com/office/officeart/2005/8/layout/vList3#1"/>
    <dgm:cxn modelId="{7B5DA8E6-7D8C-425D-9EDC-158C71CC9492}" type="presParOf" srcId="{2B3CC7E0-A33F-4937-BAB7-34D89743C932}" destId="{F0A4B5C5-B068-49FA-97E2-136D8E8F86DF}" srcOrd="0" destOrd="0" presId="urn:microsoft.com/office/officeart/2005/8/layout/vList3#1"/>
    <dgm:cxn modelId="{308BD6D8-598F-4ACD-8BDA-7DC6AE7C5789}" type="presParOf" srcId="{2B3CC7E0-A33F-4937-BAB7-34D89743C932}" destId="{534394F1-C078-429D-BCA9-B07381C8A6FF}" srcOrd="1" destOrd="0" presId="urn:microsoft.com/office/officeart/2005/8/layout/vList3#1"/>
    <dgm:cxn modelId="{5D949685-C318-4247-B927-8C37B0638A9B}" type="presParOf" srcId="{6F3F977C-A52B-4ACC-9E6B-47C333847BA9}" destId="{425F2366-5FCE-4B33-A65A-BF986AE8B731}" srcOrd="3" destOrd="0" presId="urn:microsoft.com/office/officeart/2005/8/layout/vList3#1"/>
    <dgm:cxn modelId="{E187E54F-CCC7-4DF5-9016-F4A64AC20CCD}" type="presParOf" srcId="{6F3F977C-A52B-4ACC-9E6B-47C333847BA9}" destId="{787727D3-8747-4C73-9D78-18B69A235BCD}" srcOrd="4" destOrd="0" presId="urn:microsoft.com/office/officeart/2005/8/layout/vList3#1"/>
    <dgm:cxn modelId="{2EAB2E47-B6EE-4257-8098-7694C48ADFB3}" type="presParOf" srcId="{787727D3-8747-4C73-9D78-18B69A235BCD}" destId="{26F9A77C-B1B9-4AA7-A3ED-07B875F6B811}" srcOrd="0" destOrd="0" presId="urn:microsoft.com/office/officeart/2005/8/layout/vList3#1"/>
    <dgm:cxn modelId="{30EE9BA5-7242-42F3-8668-383F474EFA36}" type="presParOf" srcId="{787727D3-8747-4C73-9D78-18B69A235BCD}" destId="{2C3342D0-2D9F-42C0-B422-C294357C5CC8}" srcOrd="1" destOrd="0" presId="urn:microsoft.com/office/officeart/2005/8/layout/vList3#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04A5786-B938-41F4-9BD2-24E9C6B62380}" type="doc">
      <dgm:prSet loTypeId="urn:microsoft.com/office/officeart/2005/8/layout/vList4#1" loCatId="list" qsTypeId="urn:microsoft.com/office/officeart/2005/8/quickstyle/simple1" qsCatId="simple" csTypeId="urn:microsoft.com/office/officeart/2005/8/colors/accent1_2" csCatId="accent1" phldr="1"/>
      <dgm:spPr/>
      <dgm:t>
        <a:bodyPr/>
        <a:lstStyle/>
        <a:p>
          <a:endParaRPr lang="en-CA"/>
        </a:p>
      </dgm:t>
    </dgm:pt>
    <dgm:pt modelId="{17F54AE5-0C92-4271-B4A0-8D4A5AB03AE3}">
      <dgm:prSet phldrT="[Text]"/>
      <dgm:spPr/>
      <dgm:t>
        <a:bodyPr/>
        <a:lstStyle/>
        <a:p>
          <a:r>
            <a:rPr lang="en-CA" dirty="0" smtClean="0"/>
            <a:t>The Bible</a:t>
          </a:r>
          <a:endParaRPr lang="en-CA" dirty="0"/>
        </a:p>
      </dgm:t>
    </dgm:pt>
    <dgm:pt modelId="{B12F84BC-3F9E-41B4-AA0F-60DB52DE980D}" type="parTrans" cxnId="{36BDC4C8-8544-4928-951E-ED7A6E4C0226}">
      <dgm:prSet/>
      <dgm:spPr/>
      <dgm:t>
        <a:bodyPr/>
        <a:lstStyle/>
        <a:p>
          <a:endParaRPr lang="en-CA"/>
        </a:p>
      </dgm:t>
    </dgm:pt>
    <dgm:pt modelId="{18DAD5C7-F303-4639-B1D0-5552B7F9CA08}" type="sibTrans" cxnId="{36BDC4C8-8544-4928-951E-ED7A6E4C0226}">
      <dgm:prSet/>
      <dgm:spPr/>
      <dgm:t>
        <a:bodyPr/>
        <a:lstStyle/>
        <a:p>
          <a:endParaRPr lang="en-CA"/>
        </a:p>
      </dgm:t>
    </dgm:pt>
    <dgm:pt modelId="{8A90B6B2-74A5-4905-8AD6-ED4AB2AFB716}">
      <dgm:prSet phldrT="[Text]" phldr="1"/>
      <dgm:spPr/>
      <dgm:t>
        <a:bodyPr/>
        <a:lstStyle/>
        <a:p>
          <a:endParaRPr lang="en-CA" dirty="0"/>
        </a:p>
      </dgm:t>
    </dgm:pt>
    <dgm:pt modelId="{4A60DF69-F3D4-4981-8C35-FCA1E65BC382}" type="parTrans" cxnId="{AFFADE26-B37F-4E11-84AA-17EE79B4988C}">
      <dgm:prSet/>
      <dgm:spPr/>
      <dgm:t>
        <a:bodyPr/>
        <a:lstStyle/>
        <a:p>
          <a:endParaRPr lang="en-CA"/>
        </a:p>
      </dgm:t>
    </dgm:pt>
    <dgm:pt modelId="{89210DCC-7B3B-4130-AD9B-AD906AD7F620}" type="sibTrans" cxnId="{AFFADE26-B37F-4E11-84AA-17EE79B4988C}">
      <dgm:prSet/>
      <dgm:spPr/>
      <dgm:t>
        <a:bodyPr/>
        <a:lstStyle/>
        <a:p>
          <a:endParaRPr lang="en-CA"/>
        </a:p>
      </dgm:t>
    </dgm:pt>
    <dgm:pt modelId="{BB21A2A6-C10A-4C59-9964-D1A425CF94B0}">
      <dgm:prSet phldrT="[Text]" phldr="1"/>
      <dgm:spPr/>
      <dgm:t>
        <a:bodyPr/>
        <a:lstStyle/>
        <a:p>
          <a:endParaRPr lang="en-CA"/>
        </a:p>
      </dgm:t>
    </dgm:pt>
    <dgm:pt modelId="{0DA34A8D-49C0-4021-B881-FD79283D692E}" type="parTrans" cxnId="{46600990-27BE-4A86-82E2-45DA9CDB1B7C}">
      <dgm:prSet/>
      <dgm:spPr/>
      <dgm:t>
        <a:bodyPr/>
        <a:lstStyle/>
        <a:p>
          <a:endParaRPr lang="en-CA"/>
        </a:p>
      </dgm:t>
    </dgm:pt>
    <dgm:pt modelId="{BA8F0CF6-0C73-4097-9858-C43F06E2A0F6}" type="sibTrans" cxnId="{46600990-27BE-4A86-82E2-45DA9CDB1B7C}">
      <dgm:prSet/>
      <dgm:spPr/>
      <dgm:t>
        <a:bodyPr/>
        <a:lstStyle/>
        <a:p>
          <a:endParaRPr lang="en-CA"/>
        </a:p>
      </dgm:t>
    </dgm:pt>
    <dgm:pt modelId="{5B4D678C-875B-4E10-B0DF-3BE01E4EDC42}">
      <dgm:prSet phldrT="[Text]"/>
      <dgm:spPr/>
      <dgm:t>
        <a:bodyPr/>
        <a:lstStyle/>
        <a:p>
          <a:r>
            <a:rPr lang="en-CA" dirty="0" smtClean="0"/>
            <a:t>Shakespeare</a:t>
          </a:r>
          <a:endParaRPr lang="en-CA" dirty="0"/>
        </a:p>
      </dgm:t>
    </dgm:pt>
    <dgm:pt modelId="{9CF97C70-B591-413F-B56E-3551F8F137DF}" type="parTrans" cxnId="{2C07455B-FDE8-444D-9E53-E16ADBFCFC0B}">
      <dgm:prSet/>
      <dgm:spPr/>
      <dgm:t>
        <a:bodyPr/>
        <a:lstStyle/>
        <a:p>
          <a:endParaRPr lang="en-CA"/>
        </a:p>
      </dgm:t>
    </dgm:pt>
    <dgm:pt modelId="{A17D484C-6232-4078-9FE4-1A726C28E197}" type="sibTrans" cxnId="{2C07455B-FDE8-444D-9E53-E16ADBFCFC0B}">
      <dgm:prSet/>
      <dgm:spPr/>
      <dgm:t>
        <a:bodyPr/>
        <a:lstStyle/>
        <a:p>
          <a:endParaRPr lang="en-CA"/>
        </a:p>
      </dgm:t>
    </dgm:pt>
    <dgm:pt modelId="{8AF4631A-ED52-4C84-87EE-D293593313ED}">
      <dgm:prSet phldrT="[Text]" phldr="1"/>
      <dgm:spPr/>
      <dgm:t>
        <a:bodyPr/>
        <a:lstStyle/>
        <a:p>
          <a:endParaRPr lang="en-CA"/>
        </a:p>
      </dgm:t>
    </dgm:pt>
    <dgm:pt modelId="{F211D110-2266-4B7B-BC09-99A0A18D2586}" type="parTrans" cxnId="{A4EA7581-0A86-4B9D-A5C4-5ABFE7BD4E0A}">
      <dgm:prSet/>
      <dgm:spPr/>
      <dgm:t>
        <a:bodyPr/>
        <a:lstStyle/>
        <a:p>
          <a:endParaRPr lang="en-CA"/>
        </a:p>
      </dgm:t>
    </dgm:pt>
    <dgm:pt modelId="{228E37F2-E8AC-4FF8-84B4-3511088B2166}" type="sibTrans" cxnId="{A4EA7581-0A86-4B9D-A5C4-5ABFE7BD4E0A}">
      <dgm:prSet/>
      <dgm:spPr/>
      <dgm:t>
        <a:bodyPr/>
        <a:lstStyle/>
        <a:p>
          <a:endParaRPr lang="en-CA"/>
        </a:p>
      </dgm:t>
    </dgm:pt>
    <dgm:pt modelId="{E21A50C5-D4AA-44F4-AEEB-D24D61F691BA}">
      <dgm:prSet phldrT="[Text]" phldr="1"/>
      <dgm:spPr/>
      <dgm:t>
        <a:bodyPr/>
        <a:lstStyle/>
        <a:p>
          <a:endParaRPr lang="en-CA"/>
        </a:p>
      </dgm:t>
    </dgm:pt>
    <dgm:pt modelId="{91E8E489-88D5-4B6C-933A-48BD2BD0C5C7}" type="parTrans" cxnId="{26B2984D-944B-4C35-8D13-A487081FAF7A}">
      <dgm:prSet/>
      <dgm:spPr/>
      <dgm:t>
        <a:bodyPr/>
        <a:lstStyle/>
        <a:p>
          <a:endParaRPr lang="en-CA"/>
        </a:p>
      </dgm:t>
    </dgm:pt>
    <dgm:pt modelId="{883141DF-C313-42A7-856D-82287F089B54}" type="sibTrans" cxnId="{26B2984D-944B-4C35-8D13-A487081FAF7A}">
      <dgm:prSet/>
      <dgm:spPr/>
      <dgm:t>
        <a:bodyPr/>
        <a:lstStyle/>
        <a:p>
          <a:endParaRPr lang="en-CA"/>
        </a:p>
      </dgm:t>
    </dgm:pt>
    <dgm:pt modelId="{B71D3B17-C7E0-4622-8C7C-6EE034F04183}">
      <dgm:prSet phldrT="[Text]"/>
      <dgm:spPr/>
      <dgm:t>
        <a:bodyPr/>
        <a:lstStyle/>
        <a:p>
          <a:r>
            <a:rPr lang="en-CA" dirty="0" smtClean="0"/>
            <a:t>Grimm’s Fairy Tales</a:t>
          </a:r>
          <a:endParaRPr lang="en-CA" dirty="0"/>
        </a:p>
      </dgm:t>
    </dgm:pt>
    <dgm:pt modelId="{84C447D0-094A-4623-A6D4-F6CD3A8BBC9F}" type="parTrans" cxnId="{F5A5B74F-0709-4D99-8E22-5874406BE23F}">
      <dgm:prSet/>
      <dgm:spPr/>
      <dgm:t>
        <a:bodyPr/>
        <a:lstStyle/>
        <a:p>
          <a:endParaRPr lang="en-CA"/>
        </a:p>
      </dgm:t>
    </dgm:pt>
    <dgm:pt modelId="{9764EBFD-5DD0-41D7-84AA-BA7FD2613ADF}" type="sibTrans" cxnId="{F5A5B74F-0709-4D99-8E22-5874406BE23F}">
      <dgm:prSet/>
      <dgm:spPr/>
      <dgm:t>
        <a:bodyPr/>
        <a:lstStyle/>
        <a:p>
          <a:endParaRPr lang="en-CA"/>
        </a:p>
      </dgm:t>
    </dgm:pt>
    <dgm:pt modelId="{4B1B53AE-DCF3-42F8-AA27-37566D29C7A7}">
      <dgm:prSet phldrT="[Text]" phldr="1"/>
      <dgm:spPr/>
      <dgm:t>
        <a:bodyPr/>
        <a:lstStyle/>
        <a:p>
          <a:endParaRPr lang="en-CA"/>
        </a:p>
      </dgm:t>
    </dgm:pt>
    <dgm:pt modelId="{50ACEEA4-4863-4183-B29B-D7184D664CDD}" type="parTrans" cxnId="{52006798-A065-4472-B478-FADEB50A712D}">
      <dgm:prSet/>
      <dgm:spPr/>
      <dgm:t>
        <a:bodyPr/>
        <a:lstStyle/>
        <a:p>
          <a:endParaRPr lang="en-CA"/>
        </a:p>
      </dgm:t>
    </dgm:pt>
    <dgm:pt modelId="{2CCCA18E-3693-4875-AC9F-F1D277BE8A56}" type="sibTrans" cxnId="{52006798-A065-4472-B478-FADEB50A712D}">
      <dgm:prSet/>
      <dgm:spPr/>
      <dgm:t>
        <a:bodyPr/>
        <a:lstStyle/>
        <a:p>
          <a:endParaRPr lang="en-CA"/>
        </a:p>
      </dgm:t>
    </dgm:pt>
    <dgm:pt modelId="{D7CB17B9-2A89-4099-A462-135DEE5B05D4}">
      <dgm:prSet phldrT="[Text]" phldr="1"/>
      <dgm:spPr/>
      <dgm:t>
        <a:bodyPr/>
        <a:lstStyle/>
        <a:p>
          <a:endParaRPr lang="en-CA"/>
        </a:p>
      </dgm:t>
    </dgm:pt>
    <dgm:pt modelId="{36F83213-2BD1-4B60-A6D2-A5FA3585D941}" type="parTrans" cxnId="{8E3293CB-C3BD-4F69-84C8-55D953F13EAC}">
      <dgm:prSet/>
      <dgm:spPr/>
      <dgm:t>
        <a:bodyPr/>
        <a:lstStyle/>
        <a:p>
          <a:endParaRPr lang="en-CA"/>
        </a:p>
      </dgm:t>
    </dgm:pt>
    <dgm:pt modelId="{A1913CC5-A5E2-46FD-9ADC-B59BE7FB1FAF}" type="sibTrans" cxnId="{8E3293CB-C3BD-4F69-84C8-55D953F13EAC}">
      <dgm:prSet/>
      <dgm:spPr/>
      <dgm:t>
        <a:bodyPr/>
        <a:lstStyle/>
        <a:p>
          <a:endParaRPr lang="en-CA"/>
        </a:p>
      </dgm:t>
    </dgm:pt>
    <dgm:pt modelId="{8FA087B0-5D8C-480C-B2FC-21AC7EE19408}" type="pres">
      <dgm:prSet presAssocID="{C04A5786-B938-41F4-9BD2-24E9C6B62380}" presName="linear" presStyleCnt="0">
        <dgm:presLayoutVars>
          <dgm:dir/>
          <dgm:resizeHandles val="exact"/>
        </dgm:presLayoutVars>
      </dgm:prSet>
      <dgm:spPr/>
      <dgm:t>
        <a:bodyPr/>
        <a:lstStyle/>
        <a:p>
          <a:endParaRPr lang="en-CA"/>
        </a:p>
      </dgm:t>
    </dgm:pt>
    <dgm:pt modelId="{CC00E468-ED4A-4D69-B8F9-050AE07149C5}" type="pres">
      <dgm:prSet presAssocID="{17F54AE5-0C92-4271-B4A0-8D4A5AB03AE3}" presName="comp" presStyleCnt="0"/>
      <dgm:spPr/>
    </dgm:pt>
    <dgm:pt modelId="{6951758D-0E9A-4B55-B132-2EE64F0AA061}" type="pres">
      <dgm:prSet presAssocID="{17F54AE5-0C92-4271-B4A0-8D4A5AB03AE3}" presName="box" presStyleLbl="node1" presStyleIdx="0" presStyleCnt="3"/>
      <dgm:spPr/>
      <dgm:t>
        <a:bodyPr/>
        <a:lstStyle/>
        <a:p>
          <a:endParaRPr lang="en-CA"/>
        </a:p>
      </dgm:t>
    </dgm:pt>
    <dgm:pt modelId="{C6037007-26C4-4A9C-9F4A-FE0B9E06A590}" type="pres">
      <dgm:prSet presAssocID="{17F54AE5-0C92-4271-B4A0-8D4A5AB03AE3}" presName="img" presStyleLbl="fgImgPlace1" presStyleIdx="0" presStyleCnt="3"/>
      <dgm:spPr>
        <a:blipFill rotWithShape="0">
          <a:blip xmlns:r="http://schemas.openxmlformats.org/officeDocument/2006/relationships" r:embed="rId1"/>
          <a:stretch>
            <a:fillRect/>
          </a:stretch>
        </a:blipFill>
      </dgm:spPr>
    </dgm:pt>
    <dgm:pt modelId="{A6190879-98ED-44CF-AD8C-34CD3DEF3576}" type="pres">
      <dgm:prSet presAssocID="{17F54AE5-0C92-4271-B4A0-8D4A5AB03AE3}" presName="text" presStyleLbl="node1" presStyleIdx="0" presStyleCnt="3">
        <dgm:presLayoutVars>
          <dgm:bulletEnabled val="1"/>
        </dgm:presLayoutVars>
      </dgm:prSet>
      <dgm:spPr/>
      <dgm:t>
        <a:bodyPr/>
        <a:lstStyle/>
        <a:p>
          <a:endParaRPr lang="en-CA"/>
        </a:p>
      </dgm:t>
    </dgm:pt>
    <dgm:pt modelId="{85844F49-9C6F-4FEE-86E1-1CFFFCE5810A}" type="pres">
      <dgm:prSet presAssocID="{18DAD5C7-F303-4639-B1D0-5552B7F9CA08}" presName="spacer" presStyleCnt="0"/>
      <dgm:spPr/>
    </dgm:pt>
    <dgm:pt modelId="{4F73C217-8D76-4BBB-BC8F-7E38C541A495}" type="pres">
      <dgm:prSet presAssocID="{5B4D678C-875B-4E10-B0DF-3BE01E4EDC42}" presName="comp" presStyleCnt="0"/>
      <dgm:spPr/>
    </dgm:pt>
    <dgm:pt modelId="{2BE24331-8B22-4C32-9DA0-74BE67539D6A}" type="pres">
      <dgm:prSet presAssocID="{5B4D678C-875B-4E10-B0DF-3BE01E4EDC42}" presName="box" presStyleLbl="node1" presStyleIdx="1" presStyleCnt="3"/>
      <dgm:spPr/>
      <dgm:t>
        <a:bodyPr/>
        <a:lstStyle/>
        <a:p>
          <a:endParaRPr lang="en-CA"/>
        </a:p>
      </dgm:t>
    </dgm:pt>
    <dgm:pt modelId="{81098B1B-944C-4C6D-8E8A-9C886FF0EB89}" type="pres">
      <dgm:prSet presAssocID="{5B4D678C-875B-4E10-B0DF-3BE01E4EDC42}" presName="img" presStyleLbl="fgImgPlace1" presStyleIdx="1" presStyleCnt="3"/>
      <dgm:spPr>
        <a:blipFill rotWithShape="0">
          <a:blip xmlns:r="http://schemas.openxmlformats.org/officeDocument/2006/relationships" r:embed="rId2"/>
          <a:stretch>
            <a:fillRect/>
          </a:stretch>
        </a:blipFill>
      </dgm:spPr>
    </dgm:pt>
    <dgm:pt modelId="{0488D0C3-D161-4C82-9383-251674B09308}" type="pres">
      <dgm:prSet presAssocID="{5B4D678C-875B-4E10-B0DF-3BE01E4EDC42}" presName="text" presStyleLbl="node1" presStyleIdx="1" presStyleCnt="3">
        <dgm:presLayoutVars>
          <dgm:bulletEnabled val="1"/>
        </dgm:presLayoutVars>
      </dgm:prSet>
      <dgm:spPr/>
      <dgm:t>
        <a:bodyPr/>
        <a:lstStyle/>
        <a:p>
          <a:endParaRPr lang="en-CA"/>
        </a:p>
      </dgm:t>
    </dgm:pt>
    <dgm:pt modelId="{E515CB7A-3752-4126-B30F-08156E6717D3}" type="pres">
      <dgm:prSet presAssocID="{A17D484C-6232-4078-9FE4-1A726C28E197}" presName="spacer" presStyleCnt="0"/>
      <dgm:spPr/>
    </dgm:pt>
    <dgm:pt modelId="{12FB61A3-DA60-4220-9438-2F22F386455A}" type="pres">
      <dgm:prSet presAssocID="{B71D3B17-C7E0-4622-8C7C-6EE034F04183}" presName="comp" presStyleCnt="0"/>
      <dgm:spPr/>
    </dgm:pt>
    <dgm:pt modelId="{D651DA89-C223-4FFC-985E-3A3E5D0090F8}" type="pres">
      <dgm:prSet presAssocID="{B71D3B17-C7E0-4622-8C7C-6EE034F04183}" presName="box" presStyleLbl="node1" presStyleIdx="2" presStyleCnt="3"/>
      <dgm:spPr/>
      <dgm:t>
        <a:bodyPr/>
        <a:lstStyle/>
        <a:p>
          <a:endParaRPr lang="en-CA"/>
        </a:p>
      </dgm:t>
    </dgm:pt>
    <dgm:pt modelId="{40023683-4153-4DCA-8E74-6BD0F93D888B}" type="pres">
      <dgm:prSet presAssocID="{B71D3B17-C7E0-4622-8C7C-6EE034F04183}" presName="img" presStyleLbl="fgImgPlace1" presStyleIdx="2" presStyleCnt="3"/>
      <dgm:spPr>
        <a:blipFill rotWithShape="0">
          <a:blip xmlns:r="http://schemas.openxmlformats.org/officeDocument/2006/relationships" r:embed="rId3"/>
          <a:stretch>
            <a:fillRect/>
          </a:stretch>
        </a:blipFill>
      </dgm:spPr>
    </dgm:pt>
    <dgm:pt modelId="{1358E78E-112E-40AF-8FE8-05CAE9D88CBA}" type="pres">
      <dgm:prSet presAssocID="{B71D3B17-C7E0-4622-8C7C-6EE034F04183}" presName="text" presStyleLbl="node1" presStyleIdx="2" presStyleCnt="3">
        <dgm:presLayoutVars>
          <dgm:bulletEnabled val="1"/>
        </dgm:presLayoutVars>
      </dgm:prSet>
      <dgm:spPr/>
      <dgm:t>
        <a:bodyPr/>
        <a:lstStyle/>
        <a:p>
          <a:endParaRPr lang="en-CA"/>
        </a:p>
      </dgm:t>
    </dgm:pt>
  </dgm:ptLst>
  <dgm:cxnLst>
    <dgm:cxn modelId="{8E3293CB-C3BD-4F69-84C8-55D953F13EAC}" srcId="{B71D3B17-C7E0-4622-8C7C-6EE034F04183}" destId="{D7CB17B9-2A89-4099-A462-135DEE5B05D4}" srcOrd="1" destOrd="0" parTransId="{36F83213-2BD1-4B60-A6D2-A5FA3585D941}" sibTransId="{A1913CC5-A5E2-46FD-9ADC-B59BE7FB1FAF}"/>
    <dgm:cxn modelId="{F5A5B74F-0709-4D99-8E22-5874406BE23F}" srcId="{C04A5786-B938-41F4-9BD2-24E9C6B62380}" destId="{B71D3B17-C7E0-4622-8C7C-6EE034F04183}" srcOrd="2" destOrd="0" parTransId="{84C447D0-094A-4623-A6D4-F6CD3A8BBC9F}" sibTransId="{9764EBFD-5DD0-41D7-84AA-BA7FD2613ADF}"/>
    <dgm:cxn modelId="{FF69BD92-03A4-4E6D-BF91-9785182805D7}" type="presOf" srcId="{8A90B6B2-74A5-4905-8AD6-ED4AB2AFB716}" destId="{6951758D-0E9A-4B55-B132-2EE64F0AA061}" srcOrd="0" destOrd="1" presId="urn:microsoft.com/office/officeart/2005/8/layout/vList4#1"/>
    <dgm:cxn modelId="{05AF71AA-8049-4F4E-8DD8-CC295EE65C90}" type="presOf" srcId="{17F54AE5-0C92-4271-B4A0-8D4A5AB03AE3}" destId="{A6190879-98ED-44CF-AD8C-34CD3DEF3576}" srcOrd="1" destOrd="0" presId="urn:microsoft.com/office/officeart/2005/8/layout/vList4#1"/>
    <dgm:cxn modelId="{2C07455B-FDE8-444D-9E53-E16ADBFCFC0B}" srcId="{C04A5786-B938-41F4-9BD2-24E9C6B62380}" destId="{5B4D678C-875B-4E10-B0DF-3BE01E4EDC42}" srcOrd="1" destOrd="0" parTransId="{9CF97C70-B591-413F-B56E-3551F8F137DF}" sibTransId="{A17D484C-6232-4078-9FE4-1A726C28E197}"/>
    <dgm:cxn modelId="{DAC4B327-E4E9-4E64-A4A1-2FA6FFD32B55}" type="presOf" srcId="{4B1B53AE-DCF3-42F8-AA27-37566D29C7A7}" destId="{D651DA89-C223-4FFC-985E-3A3E5D0090F8}" srcOrd="0" destOrd="1" presId="urn:microsoft.com/office/officeart/2005/8/layout/vList4#1"/>
    <dgm:cxn modelId="{D54A25C8-5C4C-4CC3-B05C-4C3420CC19C9}" type="presOf" srcId="{B71D3B17-C7E0-4622-8C7C-6EE034F04183}" destId="{1358E78E-112E-40AF-8FE8-05CAE9D88CBA}" srcOrd="1" destOrd="0" presId="urn:microsoft.com/office/officeart/2005/8/layout/vList4#1"/>
    <dgm:cxn modelId="{6B31263D-6282-49DE-BBA2-71029F07C443}" type="presOf" srcId="{D7CB17B9-2A89-4099-A462-135DEE5B05D4}" destId="{D651DA89-C223-4FFC-985E-3A3E5D0090F8}" srcOrd="0" destOrd="2" presId="urn:microsoft.com/office/officeart/2005/8/layout/vList4#1"/>
    <dgm:cxn modelId="{0ED7041F-3C64-4763-B34E-F8CFE45ABD03}" type="presOf" srcId="{B71D3B17-C7E0-4622-8C7C-6EE034F04183}" destId="{D651DA89-C223-4FFC-985E-3A3E5D0090F8}" srcOrd="0" destOrd="0" presId="urn:microsoft.com/office/officeart/2005/8/layout/vList4#1"/>
    <dgm:cxn modelId="{AFFADE26-B37F-4E11-84AA-17EE79B4988C}" srcId="{17F54AE5-0C92-4271-B4A0-8D4A5AB03AE3}" destId="{8A90B6B2-74A5-4905-8AD6-ED4AB2AFB716}" srcOrd="0" destOrd="0" parTransId="{4A60DF69-F3D4-4981-8C35-FCA1E65BC382}" sibTransId="{89210DCC-7B3B-4130-AD9B-AD906AD7F620}"/>
    <dgm:cxn modelId="{52006798-A065-4472-B478-FADEB50A712D}" srcId="{B71D3B17-C7E0-4622-8C7C-6EE034F04183}" destId="{4B1B53AE-DCF3-42F8-AA27-37566D29C7A7}" srcOrd="0" destOrd="0" parTransId="{50ACEEA4-4863-4183-B29B-D7184D664CDD}" sibTransId="{2CCCA18E-3693-4875-AC9F-F1D277BE8A56}"/>
    <dgm:cxn modelId="{A4EA7581-0A86-4B9D-A5C4-5ABFE7BD4E0A}" srcId="{5B4D678C-875B-4E10-B0DF-3BE01E4EDC42}" destId="{8AF4631A-ED52-4C84-87EE-D293593313ED}" srcOrd="0" destOrd="0" parTransId="{F211D110-2266-4B7B-BC09-99A0A18D2586}" sibTransId="{228E37F2-E8AC-4FF8-84B4-3511088B2166}"/>
    <dgm:cxn modelId="{450E1EF3-965E-4254-BD66-AE19B75F2871}" type="presOf" srcId="{4B1B53AE-DCF3-42F8-AA27-37566D29C7A7}" destId="{1358E78E-112E-40AF-8FE8-05CAE9D88CBA}" srcOrd="1" destOrd="1" presId="urn:microsoft.com/office/officeart/2005/8/layout/vList4#1"/>
    <dgm:cxn modelId="{36BDC4C8-8544-4928-951E-ED7A6E4C0226}" srcId="{C04A5786-B938-41F4-9BD2-24E9C6B62380}" destId="{17F54AE5-0C92-4271-B4A0-8D4A5AB03AE3}" srcOrd="0" destOrd="0" parTransId="{B12F84BC-3F9E-41B4-AA0F-60DB52DE980D}" sibTransId="{18DAD5C7-F303-4639-B1D0-5552B7F9CA08}"/>
    <dgm:cxn modelId="{BDCD5F92-A966-4C3B-9547-5C776E5EFCF5}" type="presOf" srcId="{5B4D678C-875B-4E10-B0DF-3BE01E4EDC42}" destId="{2BE24331-8B22-4C32-9DA0-74BE67539D6A}" srcOrd="0" destOrd="0" presId="urn:microsoft.com/office/officeart/2005/8/layout/vList4#1"/>
    <dgm:cxn modelId="{26B2984D-944B-4C35-8D13-A487081FAF7A}" srcId="{5B4D678C-875B-4E10-B0DF-3BE01E4EDC42}" destId="{E21A50C5-D4AA-44F4-AEEB-D24D61F691BA}" srcOrd="1" destOrd="0" parTransId="{91E8E489-88D5-4B6C-933A-48BD2BD0C5C7}" sibTransId="{883141DF-C313-42A7-856D-82287F089B54}"/>
    <dgm:cxn modelId="{5CD569D2-F76F-40EA-A8D9-6650F5A4FF10}" type="presOf" srcId="{BB21A2A6-C10A-4C59-9964-D1A425CF94B0}" destId="{A6190879-98ED-44CF-AD8C-34CD3DEF3576}" srcOrd="1" destOrd="2" presId="urn:microsoft.com/office/officeart/2005/8/layout/vList4#1"/>
    <dgm:cxn modelId="{46600990-27BE-4A86-82E2-45DA9CDB1B7C}" srcId="{17F54AE5-0C92-4271-B4A0-8D4A5AB03AE3}" destId="{BB21A2A6-C10A-4C59-9964-D1A425CF94B0}" srcOrd="1" destOrd="0" parTransId="{0DA34A8D-49C0-4021-B881-FD79283D692E}" sibTransId="{BA8F0CF6-0C73-4097-9858-C43F06E2A0F6}"/>
    <dgm:cxn modelId="{23CBBD9C-A43A-4B24-9476-DA4EC37A5FB6}" type="presOf" srcId="{E21A50C5-D4AA-44F4-AEEB-D24D61F691BA}" destId="{0488D0C3-D161-4C82-9383-251674B09308}" srcOrd="1" destOrd="2" presId="urn:microsoft.com/office/officeart/2005/8/layout/vList4#1"/>
    <dgm:cxn modelId="{A2492049-892E-43A0-8B57-EB13255F2F37}" type="presOf" srcId="{5B4D678C-875B-4E10-B0DF-3BE01E4EDC42}" destId="{0488D0C3-D161-4C82-9383-251674B09308}" srcOrd="1" destOrd="0" presId="urn:microsoft.com/office/officeart/2005/8/layout/vList4#1"/>
    <dgm:cxn modelId="{6B7DCF84-CD62-4B1F-9451-4782E204BD20}" type="presOf" srcId="{8AF4631A-ED52-4C84-87EE-D293593313ED}" destId="{2BE24331-8B22-4C32-9DA0-74BE67539D6A}" srcOrd="0" destOrd="1" presId="urn:microsoft.com/office/officeart/2005/8/layout/vList4#1"/>
    <dgm:cxn modelId="{44DFF3C5-4311-4630-BA4D-9452286E69DB}" type="presOf" srcId="{17F54AE5-0C92-4271-B4A0-8D4A5AB03AE3}" destId="{6951758D-0E9A-4B55-B132-2EE64F0AA061}" srcOrd="0" destOrd="0" presId="urn:microsoft.com/office/officeart/2005/8/layout/vList4#1"/>
    <dgm:cxn modelId="{404801D5-0481-4CA0-BD0B-74547B0C2B9A}" type="presOf" srcId="{8AF4631A-ED52-4C84-87EE-D293593313ED}" destId="{0488D0C3-D161-4C82-9383-251674B09308}" srcOrd="1" destOrd="1" presId="urn:microsoft.com/office/officeart/2005/8/layout/vList4#1"/>
    <dgm:cxn modelId="{9E1C8BB1-EC8E-432A-AAAC-3AEDFB5F69E8}" type="presOf" srcId="{8A90B6B2-74A5-4905-8AD6-ED4AB2AFB716}" destId="{A6190879-98ED-44CF-AD8C-34CD3DEF3576}" srcOrd="1" destOrd="1" presId="urn:microsoft.com/office/officeart/2005/8/layout/vList4#1"/>
    <dgm:cxn modelId="{2AC04B4E-FD9E-4D1E-94B0-6CC446C52AB7}" type="presOf" srcId="{BB21A2A6-C10A-4C59-9964-D1A425CF94B0}" destId="{6951758D-0E9A-4B55-B132-2EE64F0AA061}" srcOrd="0" destOrd="2" presId="urn:microsoft.com/office/officeart/2005/8/layout/vList4#1"/>
    <dgm:cxn modelId="{8009AE2E-160F-4E06-A935-3569AE7397FB}" type="presOf" srcId="{C04A5786-B938-41F4-9BD2-24E9C6B62380}" destId="{8FA087B0-5D8C-480C-B2FC-21AC7EE19408}" srcOrd="0" destOrd="0" presId="urn:microsoft.com/office/officeart/2005/8/layout/vList4#1"/>
    <dgm:cxn modelId="{6180888B-164E-4A1C-B14C-8AD481F6C974}" type="presOf" srcId="{D7CB17B9-2A89-4099-A462-135DEE5B05D4}" destId="{1358E78E-112E-40AF-8FE8-05CAE9D88CBA}" srcOrd="1" destOrd="2" presId="urn:microsoft.com/office/officeart/2005/8/layout/vList4#1"/>
    <dgm:cxn modelId="{0B450D0E-E9A3-4A90-918C-582E463BD5CD}" type="presOf" srcId="{E21A50C5-D4AA-44F4-AEEB-D24D61F691BA}" destId="{2BE24331-8B22-4C32-9DA0-74BE67539D6A}" srcOrd="0" destOrd="2" presId="urn:microsoft.com/office/officeart/2005/8/layout/vList4#1"/>
    <dgm:cxn modelId="{D7B167F7-269E-4562-A336-4E354627CAB2}" type="presParOf" srcId="{8FA087B0-5D8C-480C-B2FC-21AC7EE19408}" destId="{CC00E468-ED4A-4D69-B8F9-050AE07149C5}" srcOrd="0" destOrd="0" presId="urn:microsoft.com/office/officeart/2005/8/layout/vList4#1"/>
    <dgm:cxn modelId="{F6EB5FC0-C5BD-4A1C-A198-5E1A187191A2}" type="presParOf" srcId="{CC00E468-ED4A-4D69-B8F9-050AE07149C5}" destId="{6951758D-0E9A-4B55-B132-2EE64F0AA061}" srcOrd="0" destOrd="0" presId="urn:microsoft.com/office/officeart/2005/8/layout/vList4#1"/>
    <dgm:cxn modelId="{61DD770A-4980-4A82-A3BE-29E1390456E6}" type="presParOf" srcId="{CC00E468-ED4A-4D69-B8F9-050AE07149C5}" destId="{C6037007-26C4-4A9C-9F4A-FE0B9E06A590}" srcOrd="1" destOrd="0" presId="urn:microsoft.com/office/officeart/2005/8/layout/vList4#1"/>
    <dgm:cxn modelId="{44143F6B-2FF0-4AA3-87B0-84F9BAFDF8F9}" type="presParOf" srcId="{CC00E468-ED4A-4D69-B8F9-050AE07149C5}" destId="{A6190879-98ED-44CF-AD8C-34CD3DEF3576}" srcOrd="2" destOrd="0" presId="urn:microsoft.com/office/officeart/2005/8/layout/vList4#1"/>
    <dgm:cxn modelId="{81E8A843-D915-4D38-A815-D889A70AB1CE}" type="presParOf" srcId="{8FA087B0-5D8C-480C-B2FC-21AC7EE19408}" destId="{85844F49-9C6F-4FEE-86E1-1CFFFCE5810A}" srcOrd="1" destOrd="0" presId="urn:microsoft.com/office/officeart/2005/8/layout/vList4#1"/>
    <dgm:cxn modelId="{AA50BDC9-1F68-4653-92D2-892612BD8573}" type="presParOf" srcId="{8FA087B0-5D8C-480C-B2FC-21AC7EE19408}" destId="{4F73C217-8D76-4BBB-BC8F-7E38C541A495}" srcOrd="2" destOrd="0" presId="urn:microsoft.com/office/officeart/2005/8/layout/vList4#1"/>
    <dgm:cxn modelId="{4EB38A06-2109-468F-853F-9D09D97978A7}" type="presParOf" srcId="{4F73C217-8D76-4BBB-BC8F-7E38C541A495}" destId="{2BE24331-8B22-4C32-9DA0-74BE67539D6A}" srcOrd="0" destOrd="0" presId="urn:microsoft.com/office/officeart/2005/8/layout/vList4#1"/>
    <dgm:cxn modelId="{777DB727-91F0-4113-BFD3-701D6530D4AC}" type="presParOf" srcId="{4F73C217-8D76-4BBB-BC8F-7E38C541A495}" destId="{81098B1B-944C-4C6D-8E8A-9C886FF0EB89}" srcOrd="1" destOrd="0" presId="urn:microsoft.com/office/officeart/2005/8/layout/vList4#1"/>
    <dgm:cxn modelId="{D91F7901-F653-40ED-8020-D92C97E53261}" type="presParOf" srcId="{4F73C217-8D76-4BBB-BC8F-7E38C541A495}" destId="{0488D0C3-D161-4C82-9383-251674B09308}" srcOrd="2" destOrd="0" presId="urn:microsoft.com/office/officeart/2005/8/layout/vList4#1"/>
    <dgm:cxn modelId="{E9BBE453-BCDF-4BCA-8779-7FF058F5750F}" type="presParOf" srcId="{8FA087B0-5D8C-480C-B2FC-21AC7EE19408}" destId="{E515CB7A-3752-4126-B30F-08156E6717D3}" srcOrd="3" destOrd="0" presId="urn:microsoft.com/office/officeart/2005/8/layout/vList4#1"/>
    <dgm:cxn modelId="{24DF2570-28D2-46F4-8A2F-7089E7D6DB3E}" type="presParOf" srcId="{8FA087B0-5D8C-480C-B2FC-21AC7EE19408}" destId="{12FB61A3-DA60-4220-9438-2F22F386455A}" srcOrd="4" destOrd="0" presId="urn:microsoft.com/office/officeart/2005/8/layout/vList4#1"/>
    <dgm:cxn modelId="{AC659E93-9070-427C-A1DD-E6542C50AF5B}" type="presParOf" srcId="{12FB61A3-DA60-4220-9438-2F22F386455A}" destId="{D651DA89-C223-4FFC-985E-3A3E5D0090F8}" srcOrd="0" destOrd="0" presId="urn:microsoft.com/office/officeart/2005/8/layout/vList4#1"/>
    <dgm:cxn modelId="{44815880-CE8B-4882-8640-CAA3BB61AC33}" type="presParOf" srcId="{12FB61A3-DA60-4220-9438-2F22F386455A}" destId="{40023683-4153-4DCA-8E74-6BD0F93D888B}" srcOrd="1" destOrd="0" presId="urn:microsoft.com/office/officeart/2005/8/layout/vList4#1"/>
    <dgm:cxn modelId="{0B7EE7B5-C685-4B3D-8529-0B4355390E0C}" type="presParOf" srcId="{12FB61A3-DA60-4220-9438-2F22F386455A}" destId="{1358E78E-112E-40AF-8FE8-05CAE9D88CBA}" srcOrd="2" destOrd="0" presId="urn:microsoft.com/office/officeart/2005/8/layout/vList4#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4#1">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DED48B9-DE1E-4E20-8D9B-F473C3E8CFBD}" type="datetimeFigureOut">
              <a:rPr lang="en-CA" smtClean="0"/>
              <a:pPr/>
              <a:t>04/04/2018</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CE9B121-F7D0-4006-A846-036DCD527DDA}" type="slidenum">
              <a:rPr lang="en-CA" smtClean="0"/>
              <a:pPr/>
              <a:t>‹#›</a:t>
            </a:fld>
            <a:endParaRPr lang="en-CA"/>
          </a:p>
        </p:txBody>
      </p:sp>
    </p:spTree>
    <p:extLst>
      <p:ext uri="{BB962C8B-B14F-4D97-AF65-F5344CB8AC3E}">
        <p14:creationId xmlns:p14="http://schemas.microsoft.com/office/powerpoint/2010/main" val="25887462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Add research from oral literacy</a:t>
            </a:r>
            <a:endParaRPr lang="en-CA" dirty="0"/>
          </a:p>
        </p:txBody>
      </p:sp>
      <p:sp>
        <p:nvSpPr>
          <p:cNvPr id="4" name="Slide Number Placeholder 3"/>
          <p:cNvSpPr>
            <a:spLocks noGrp="1"/>
          </p:cNvSpPr>
          <p:nvPr>
            <p:ph type="sldNum" sz="quarter" idx="10"/>
          </p:nvPr>
        </p:nvSpPr>
        <p:spPr/>
        <p:txBody>
          <a:bodyPr/>
          <a:lstStyle/>
          <a:p>
            <a:fld id="{FCE9B121-F7D0-4006-A846-036DCD527DDA}" type="slidenum">
              <a:rPr lang="en-CA" smtClean="0"/>
              <a:pPr/>
              <a:t>16</a:t>
            </a:fld>
            <a:endParaRPr lang="en-CA"/>
          </a:p>
        </p:txBody>
      </p:sp>
    </p:spTree>
    <p:extLst>
      <p:ext uri="{BB962C8B-B14F-4D97-AF65-F5344CB8AC3E}">
        <p14:creationId xmlns:p14="http://schemas.microsoft.com/office/powerpoint/2010/main" val="35387462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smtClean="0"/>
              <a:t>Click to edit Master title style</a:t>
            </a:r>
            <a:endParaRPr kumimoji="0" lang="en-US"/>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Date Placeholder 14"/>
          <p:cNvSpPr>
            <a:spLocks noGrp="1"/>
          </p:cNvSpPr>
          <p:nvPr>
            <p:ph type="dt" sz="half" idx="10"/>
          </p:nvPr>
        </p:nvSpPr>
        <p:spPr/>
        <p:txBody>
          <a:bodyPr/>
          <a:lstStyle/>
          <a:p>
            <a:pPr>
              <a:defRPr/>
            </a:pPr>
            <a:fld id="{B03C9836-8859-451D-B563-ADFFB3AD875A}" type="datetimeFigureOut">
              <a:rPr lang="en-CA" smtClean="0"/>
              <a:pPr>
                <a:defRPr/>
              </a:pPr>
              <a:t>04/04/2018</a:t>
            </a:fld>
            <a:endParaRPr lang="en-CA"/>
          </a:p>
        </p:txBody>
      </p:sp>
      <p:sp>
        <p:nvSpPr>
          <p:cNvPr id="16" name="Slide Number Placeholder 15"/>
          <p:cNvSpPr>
            <a:spLocks noGrp="1"/>
          </p:cNvSpPr>
          <p:nvPr>
            <p:ph type="sldNum" sz="quarter" idx="11"/>
          </p:nvPr>
        </p:nvSpPr>
        <p:spPr/>
        <p:txBody>
          <a:bodyPr/>
          <a:lstStyle/>
          <a:p>
            <a:pPr>
              <a:defRPr/>
            </a:pPr>
            <a:fld id="{61401DC3-44EB-4361-84E3-8F12311FFAAC}" type="slidenum">
              <a:rPr lang="en-CA" smtClean="0"/>
              <a:pPr>
                <a:defRPr/>
              </a:pPr>
              <a:t>‹#›</a:t>
            </a:fld>
            <a:endParaRPr lang="en-CA"/>
          </a:p>
        </p:txBody>
      </p:sp>
      <p:sp>
        <p:nvSpPr>
          <p:cNvPr id="17" name="Footer Placeholder 16"/>
          <p:cNvSpPr>
            <a:spLocks noGrp="1"/>
          </p:cNvSpPr>
          <p:nvPr>
            <p:ph type="ftr" sz="quarter" idx="12"/>
          </p:nvPr>
        </p:nvSpPr>
        <p:spPr/>
        <p:txBody>
          <a:bodyPr/>
          <a:lstStyle/>
          <a:p>
            <a:pPr>
              <a:defRPr/>
            </a:pPr>
            <a:endParaRPr lang="en-C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BAF45F0A-3A59-4D9B-91DE-14DBE1B10454}" type="datetimeFigureOut">
              <a:rPr lang="en-CA" smtClean="0"/>
              <a:pPr>
                <a:defRPr/>
              </a:pPr>
              <a:t>04/04/2018</a:t>
            </a:fld>
            <a:endParaRPr lang="en-CA"/>
          </a:p>
        </p:txBody>
      </p:sp>
      <p:sp>
        <p:nvSpPr>
          <p:cNvPr id="5" name="Footer Placeholder 4"/>
          <p:cNvSpPr>
            <a:spLocks noGrp="1"/>
          </p:cNvSpPr>
          <p:nvPr>
            <p:ph type="ftr" sz="quarter" idx="11"/>
          </p:nvPr>
        </p:nvSpPr>
        <p:spPr/>
        <p:txBody>
          <a:bodyPr/>
          <a:lstStyle/>
          <a:p>
            <a:pPr>
              <a:defRPr/>
            </a:pPr>
            <a:endParaRPr lang="en-CA"/>
          </a:p>
        </p:txBody>
      </p:sp>
      <p:sp>
        <p:nvSpPr>
          <p:cNvPr id="6" name="Slide Number Placeholder 5"/>
          <p:cNvSpPr>
            <a:spLocks noGrp="1"/>
          </p:cNvSpPr>
          <p:nvPr>
            <p:ph type="sldNum" sz="quarter" idx="12"/>
          </p:nvPr>
        </p:nvSpPr>
        <p:spPr/>
        <p:txBody>
          <a:bodyPr/>
          <a:lstStyle/>
          <a:p>
            <a:pPr>
              <a:defRPr/>
            </a:pPr>
            <a:fld id="{A9BDF368-1EDB-43A7-8F33-40CCB185F248}" type="slidenum">
              <a:rPr lang="en-CA" smtClean="0"/>
              <a:pPr>
                <a:defRPr/>
              </a:pPr>
              <a:t>‹#›</a:t>
            </a:fld>
            <a:endParaRPr lang="en-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0B39E732-DC5B-42DB-BA5A-186057B0653C}" type="datetimeFigureOut">
              <a:rPr lang="en-CA" smtClean="0"/>
              <a:pPr>
                <a:defRPr/>
              </a:pPr>
              <a:t>04/04/2018</a:t>
            </a:fld>
            <a:endParaRPr lang="en-CA"/>
          </a:p>
        </p:txBody>
      </p:sp>
      <p:sp>
        <p:nvSpPr>
          <p:cNvPr id="5" name="Footer Placeholder 4"/>
          <p:cNvSpPr>
            <a:spLocks noGrp="1"/>
          </p:cNvSpPr>
          <p:nvPr>
            <p:ph type="ftr" sz="quarter" idx="11"/>
          </p:nvPr>
        </p:nvSpPr>
        <p:spPr/>
        <p:txBody>
          <a:bodyPr/>
          <a:lstStyle/>
          <a:p>
            <a:pPr>
              <a:defRPr/>
            </a:pPr>
            <a:endParaRPr lang="en-CA"/>
          </a:p>
        </p:txBody>
      </p:sp>
      <p:sp>
        <p:nvSpPr>
          <p:cNvPr id="6" name="Slide Number Placeholder 5"/>
          <p:cNvSpPr>
            <a:spLocks noGrp="1"/>
          </p:cNvSpPr>
          <p:nvPr>
            <p:ph type="sldNum" sz="quarter" idx="12"/>
          </p:nvPr>
        </p:nvSpPr>
        <p:spPr/>
        <p:txBody>
          <a:bodyPr/>
          <a:lstStyle/>
          <a:p>
            <a:pPr>
              <a:defRPr/>
            </a:pPr>
            <a:fld id="{FF518C38-8C2E-4A0D-9879-E66BE6305B00}" type="slidenum">
              <a:rPr lang="en-CA" smtClean="0"/>
              <a:pPr>
                <a:defRPr/>
              </a:pPr>
              <a:t>‹#›</a:t>
            </a:fld>
            <a:endParaRPr lang="en-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4" name="Date Placeholder 13"/>
          <p:cNvSpPr>
            <a:spLocks noGrp="1"/>
          </p:cNvSpPr>
          <p:nvPr>
            <p:ph type="dt" sz="half" idx="14"/>
          </p:nvPr>
        </p:nvSpPr>
        <p:spPr/>
        <p:txBody>
          <a:bodyPr/>
          <a:lstStyle/>
          <a:p>
            <a:pPr>
              <a:defRPr/>
            </a:pPr>
            <a:fld id="{D8A127CB-2D67-4A74-829A-C1CC7092D19A}" type="datetimeFigureOut">
              <a:rPr lang="en-CA" smtClean="0"/>
              <a:pPr>
                <a:defRPr/>
              </a:pPr>
              <a:t>04/04/2018</a:t>
            </a:fld>
            <a:endParaRPr lang="en-CA"/>
          </a:p>
        </p:txBody>
      </p:sp>
      <p:sp>
        <p:nvSpPr>
          <p:cNvPr id="15" name="Slide Number Placeholder 14"/>
          <p:cNvSpPr>
            <a:spLocks noGrp="1"/>
          </p:cNvSpPr>
          <p:nvPr>
            <p:ph type="sldNum" sz="quarter" idx="15"/>
          </p:nvPr>
        </p:nvSpPr>
        <p:spPr/>
        <p:txBody>
          <a:bodyPr/>
          <a:lstStyle>
            <a:lvl1pPr algn="ctr">
              <a:defRPr/>
            </a:lvl1pPr>
          </a:lstStyle>
          <a:p>
            <a:pPr>
              <a:defRPr/>
            </a:pPr>
            <a:fld id="{0D8DBE6F-8AD7-4F53-A9A5-A3C3FC20F9EB}" type="slidenum">
              <a:rPr lang="en-CA" smtClean="0"/>
              <a:pPr>
                <a:defRPr/>
              </a:pPr>
              <a:t>‹#›</a:t>
            </a:fld>
            <a:endParaRPr lang="en-CA"/>
          </a:p>
        </p:txBody>
      </p:sp>
      <p:sp>
        <p:nvSpPr>
          <p:cNvPr id="16" name="Footer Placeholder 15"/>
          <p:cNvSpPr>
            <a:spLocks noGrp="1"/>
          </p:cNvSpPr>
          <p:nvPr>
            <p:ph type="ftr" sz="quarter" idx="16"/>
          </p:nvPr>
        </p:nvSpPr>
        <p:spPr/>
        <p:txBody>
          <a:bodyPr/>
          <a:lstStyle/>
          <a:p>
            <a:pPr>
              <a:defRPr/>
            </a:pPr>
            <a:endParaRPr lang="en-CA"/>
          </a:p>
        </p:txBody>
      </p:sp>
      <p:sp>
        <p:nvSpPr>
          <p:cNvPr id="17" name="Title 16"/>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A3FC7537-BC6E-483D-ADA5-8F5AF22A9B47}" type="datetimeFigureOut">
              <a:rPr lang="en-CA" smtClean="0"/>
              <a:pPr>
                <a:defRPr/>
              </a:pPr>
              <a:t>04/04/2018</a:t>
            </a:fld>
            <a:endParaRPr lang="en-CA"/>
          </a:p>
        </p:txBody>
      </p:sp>
      <p:sp>
        <p:nvSpPr>
          <p:cNvPr id="5" name="Footer Placeholder 4"/>
          <p:cNvSpPr>
            <a:spLocks noGrp="1"/>
          </p:cNvSpPr>
          <p:nvPr>
            <p:ph type="ftr" sz="quarter" idx="11"/>
          </p:nvPr>
        </p:nvSpPr>
        <p:spPr/>
        <p:txBody>
          <a:bodyPr/>
          <a:lstStyle/>
          <a:p>
            <a:pPr>
              <a:defRPr/>
            </a:pPr>
            <a:endParaRPr lang="en-CA"/>
          </a:p>
        </p:txBody>
      </p:sp>
      <p:sp>
        <p:nvSpPr>
          <p:cNvPr id="6" name="Slide Number Placeholder 5"/>
          <p:cNvSpPr>
            <a:spLocks noGrp="1"/>
          </p:cNvSpPr>
          <p:nvPr>
            <p:ph type="sldNum" sz="quarter" idx="12"/>
          </p:nvPr>
        </p:nvSpPr>
        <p:spPr/>
        <p:txBody>
          <a:bodyPr/>
          <a:lstStyle/>
          <a:p>
            <a:pPr>
              <a:defRPr/>
            </a:pPr>
            <a:fld id="{3AAF137D-4D44-4A01-B5E9-732EAADA9894}" type="slidenum">
              <a:rPr lang="en-CA" smtClean="0"/>
              <a:pPr>
                <a:defRPr/>
              </a:pPr>
              <a:t>‹#›</a:t>
            </a:fld>
            <a:endParaRPr lang="en-CA"/>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pPr>
              <a:defRPr/>
            </a:pPr>
            <a:fld id="{5F8180C6-E44B-496B-9CF5-108D397BBE6C}" type="datetimeFigureOut">
              <a:rPr lang="en-CA" smtClean="0"/>
              <a:pPr>
                <a:defRPr/>
              </a:pPr>
              <a:t>04/04/2018</a:t>
            </a:fld>
            <a:endParaRPr lang="en-CA"/>
          </a:p>
        </p:txBody>
      </p:sp>
      <p:sp>
        <p:nvSpPr>
          <p:cNvPr id="6" name="Footer Placeholder 5"/>
          <p:cNvSpPr>
            <a:spLocks noGrp="1"/>
          </p:cNvSpPr>
          <p:nvPr>
            <p:ph type="ftr" sz="quarter" idx="11"/>
          </p:nvPr>
        </p:nvSpPr>
        <p:spPr/>
        <p:txBody>
          <a:bodyPr/>
          <a:lstStyle/>
          <a:p>
            <a:pPr>
              <a:defRPr/>
            </a:pPr>
            <a:endParaRPr lang="en-CA"/>
          </a:p>
        </p:txBody>
      </p:sp>
      <p:sp>
        <p:nvSpPr>
          <p:cNvPr id="7" name="Slide Number Placeholder 6"/>
          <p:cNvSpPr>
            <a:spLocks noGrp="1"/>
          </p:cNvSpPr>
          <p:nvPr>
            <p:ph type="sldNum" sz="quarter" idx="12"/>
          </p:nvPr>
        </p:nvSpPr>
        <p:spPr/>
        <p:txBody>
          <a:bodyPr/>
          <a:lstStyle/>
          <a:p>
            <a:pPr>
              <a:defRPr/>
            </a:pPr>
            <a:fld id="{729D78AE-6B24-4F0D-A3B8-66CAECF6534D}" type="slidenum">
              <a:rPr lang="en-CA" smtClean="0"/>
              <a:pPr>
                <a:defRPr/>
              </a:pPr>
              <a:t>‹#›</a:t>
            </a:fld>
            <a:endParaRPr lang="en-CA"/>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pPr>
              <a:defRPr/>
            </a:pPr>
            <a:fld id="{32B58678-080D-4B2E-9CAD-E40C8CD9227A}" type="slidenum">
              <a:rPr lang="en-CA" smtClean="0"/>
              <a:pPr>
                <a:defRPr/>
              </a:pPr>
              <a:t>‹#›</a:t>
            </a:fld>
            <a:endParaRPr lang="en-CA"/>
          </a:p>
        </p:txBody>
      </p:sp>
      <p:sp>
        <p:nvSpPr>
          <p:cNvPr id="8" name="Footer Placeholder 7"/>
          <p:cNvSpPr>
            <a:spLocks noGrp="1"/>
          </p:cNvSpPr>
          <p:nvPr>
            <p:ph type="ftr" sz="quarter" idx="11"/>
          </p:nvPr>
        </p:nvSpPr>
        <p:spPr/>
        <p:txBody>
          <a:bodyPr/>
          <a:lstStyle/>
          <a:p>
            <a:pPr>
              <a:defRPr/>
            </a:pPr>
            <a:endParaRPr lang="en-CA"/>
          </a:p>
        </p:txBody>
      </p:sp>
      <p:sp>
        <p:nvSpPr>
          <p:cNvPr id="7" name="Date Placeholder 6"/>
          <p:cNvSpPr>
            <a:spLocks noGrp="1"/>
          </p:cNvSpPr>
          <p:nvPr>
            <p:ph type="dt" sz="half" idx="10"/>
          </p:nvPr>
        </p:nvSpPr>
        <p:spPr/>
        <p:txBody>
          <a:bodyPr/>
          <a:lstStyle/>
          <a:p>
            <a:pPr>
              <a:defRPr/>
            </a:pPr>
            <a:fld id="{91A6DE13-80AF-4302-84DA-2E64FC4E1D08}" type="datetimeFigureOut">
              <a:rPr lang="en-CA" smtClean="0"/>
              <a:pPr>
                <a:defRPr/>
              </a:pPr>
              <a:t>04/04/2018</a:t>
            </a:fld>
            <a:endParaRPr lang="en-CA"/>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US" smtClean="0"/>
              <a:t>Click to edit Master title style</a:t>
            </a:r>
            <a:endParaRPr kumimoji="0" lang="en-US"/>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fld id="{0001CDA7-BEAC-4F8C-B32A-FE94895636D3}" type="datetimeFigureOut">
              <a:rPr lang="en-CA" smtClean="0"/>
              <a:pPr>
                <a:defRPr/>
              </a:pPr>
              <a:t>04/04/2018</a:t>
            </a:fld>
            <a:endParaRPr lang="en-CA"/>
          </a:p>
        </p:txBody>
      </p:sp>
      <p:sp>
        <p:nvSpPr>
          <p:cNvPr id="4" name="Footer Placeholder 3"/>
          <p:cNvSpPr>
            <a:spLocks noGrp="1"/>
          </p:cNvSpPr>
          <p:nvPr>
            <p:ph type="ftr" sz="quarter" idx="11"/>
          </p:nvPr>
        </p:nvSpPr>
        <p:spPr/>
        <p:txBody>
          <a:bodyPr/>
          <a:lstStyle/>
          <a:p>
            <a:pPr>
              <a:defRPr/>
            </a:pPr>
            <a:endParaRPr lang="en-CA"/>
          </a:p>
        </p:txBody>
      </p:sp>
      <p:sp>
        <p:nvSpPr>
          <p:cNvPr id="5" name="Slide Number Placeholder 4"/>
          <p:cNvSpPr>
            <a:spLocks noGrp="1"/>
          </p:cNvSpPr>
          <p:nvPr>
            <p:ph type="sldNum" sz="quarter" idx="12"/>
          </p:nvPr>
        </p:nvSpPr>
        <p:spPr/>
        <p:txBody>
          <a:bodyPr/>
          <a:lstStyle/>
          <a:p>
            <a:pPr>
              <a:defRPr/>
            </a:pPr>
            <a:fld id="{885C1797-2DDF-4A16-B947-1CB7B8E94069}" type="slidenum">
              <a:rPr lang="en-CA" smtClean="0"/>
              <a:pPr>
                <a:defRPr/>
              </a:pPr>
              <a:t>‹#›</a:t>
            </a:fld>
            <a:endParaRPr lang="en-CA"/>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ADE215C6-CFCD-4924-8176-DEA33D3D176E}" type="datetimeFigureOut">
              <a:rPr lang="en-CA" smtClean="0"/>
              <a:pPr>
                <a:defRPr/>
              </a:pPr>
              <a:t>04/04/2018</a:t>
            </a:fld>
            <a:endParaRPr lang="en-CA"/>
          </a:p>
        </p:txBody>
      </p:sp>
      <p:sp>
        <p:nvSpPr>
          <p:cNvPr id="3" name="Footer Placeholder 2"/>
          <p:cNvSpPr>
            <a:spLocks noGrp="1"/>
          </p:cNvSpPr>
          <p:nvPr>
            <p:ph type="ftr" sz="quarter" idx="11"/>
          </p:nvPr>
        </p:nvSpPr>
        <p:spPr/>
        <p:txBody>
          <a:bodyPr/>
          <a:lstStyle/>
          <a:p>
            <a:pPr>
              <a:defRPr/>
            </a:pPr>
            <a:endParaRPr lang="en-CA"/>
          </a:p>
        </p:txBody>
      </p:sp>
      <p:sp>
        <p:nvSpPr>
          <p:cNvPr id="4" name="Slide Number Placeholder 3"/>
          <p:cNvSpPr>
            <a:spLocks noGrp="1"/>
          </p:cNvSpPr>
          <p:nvPr>
            <p:ph type="sldNum" sz="quarter" idx="12"/>
          </p:nvPr>
        </p:nvSpPr>
        <p:spPr/>
        <p:txBody>
          <a:bodyPr/>
          <a:lstStyle/>
          <a:p>
            <a:pPr>
              <a:defRPr/>
            </a:pPr>
            <a:fld id="{14232EA2-2D29-4878-9D1A-EAD73CB8B1C2}" type="slidenum">
              <a:rPr lang="en-CA" smtClean="0"/>
              <a:pPr>
                <a:defRPr/>
              </a:pPr>
              <a:t>‹#›</a:t>
            </a:fld>
            <a:endParaRPr lang="en-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8" name="Date Placeholder 7"/>
          <p:cNvSpPr>
            <a:spLocks noGrp="1"/>
          </p:cNvSpPr>
          <p:nvPr>
            <p:ph type="dt" sz="half" idx="14"/>
          </p:nvPr>
        </p:nvSpPr>
        <p:spPr/>
        <p:txBody>
          <a:bodyPr/>
          <a:lstStyle/>
          <a:p>
            <a:pPr>
              <a:defRPr/>
            </a:pPr>
            <a:fld id="{F31F8AFC-903F-4702-A428-9EEBC8FEF899}" type="datetimeFigureOut">
              <a:rPr lang="en-CA" smtClean="0"/>
              <a:pPr>
                <a:defRPr/>
              </a:pPr>
              <a:t>04/04/2018</a:t>
            </a:fld>
            <a:endParaRPr lang="en-CA"/>
          </a:p>
        </p:txBody>
      </p:sp>
      <p:sp>
        <p:nvSpPr>
          <p:cNvPr id="9" name="Slide Number Placeholder 8"/>
          <p:cNvSpPr>
            <a:spLocks noGrp="1"/>
          </p:cNvSpPr>
          <p:nvPr>
            <p:ph type="sldNum" sz="quarter" idx="15"/>
          </p:nvPr>
        </p:nvSpPr>
        <p:spPr/>
        <p:txBody>
          <a:bodyPr/>
          <a:lstStyle/>
          <a:p>
            <a:pPr>
              <a:defRPr/>
            </a:pPr>
            <a:fld id="{CCA1C81A-B1FD-4012-8200-4BE43D322CE0}" type="slidenum">
              <a:rPr lang="en-CA" smtClean="0"/>
              <a:pPr>
                <a:defRPr/>
              </a:pPr>
              <a:t>‹#›</a:t>
            </a:fld>
            <a:endParaRPr lang="en-CA"/>
          </a:p>
        </p:txBody>
      </p:sp>
      <p:sp>
        <p:nvSpPr>
          <p:cNvPr id="10" name="Footer Placeholder 9"/>
          <p:cNvSpPr>
            <a:spLocks noGrp="1"/>
          </p:cNvSpPr>
          <p:nvPr>
            <p:ph type="ftr" sz="quarter" idx="16"/>
          </p:nvPr>
        </p:nvSpPr>
        <p:spPr/>
        <p:txBody>
          <a:bodyPr/>
          <a:lstStyle/>
          <a:p>
            <a:pPr>
              <a:defRPr/>
            </a:pPr>
            <a:endParaRPr lang="en-C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smtClean="0"/>
              <a:t>Click icon to add picture</a:t>
            </a:r>
            <a:endParaRPr kumimoji="0" lang="en-US"/>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p:txBody>
          <a:bodyPr/>
          <a:lstStyle/>
          <a:p>
            <a:pPr>
              <a:defRPr/>
            </a:pPr>
            <a:fld id="{FDEC9BAC-8A03-4226-BDE2-E7EAEAE10FD6}" type="datetimeFigureOut">
              <a:rPr lang="en-CA" smtClean="0"/>
              <a:pPr>
                <a:defRPr/>
              </a:pPr>
              <a:t>04/04/2018</a:t>
            </a:fld>
            <a:endParaRPr lang="en-CA"/>
          </a:p>
        </p:txBody>
      </p:sp>
      <p:sp>
        <p:nvSpPr>
          <p:cNvPr id="9" name="Slide Number Placeholder 8"/>
          <p:cNvSpPr>
            <a:spLocks noGrp="1"/>
          </p:cNvSpPr>
          <p:nvPr>
            <p:ph type="sldNum" sz="quarter" idx="11"/>
          </p:nvPr>
        </p:nvSpPr>
        <p:spPr/>
        <p:txBody>
          <a:bodyPr/>
          <a:lstStyle/>
          <a:p>
            <a:pPr>
              <a:defRPr/>
            </a:pPr>
            <a:fld id="{82181BFC-1313-491A-9A61-648DE68ED512}" type="slidenum">
              <a:rPr lang="en-CA" smtClean="0"/>
              <a:pPr>
                <a:defRPr/>
              </a:pPr>
              <a:t>‹#›</a:t>
            </a:fld>
            <a:endParaRPr lang="en-CA"/>
          </a:p>
        </p:txBody>
      </p:sp>
      <p:sp>
        <p:nvSpPr>
          <p:cNvPr id="10" name="Footer Placeholder 9"/>
          <p:cNvSpPr>
            <a:spLocks noGrp="1"/>
          </p:cNvSpPr>
          <p:nvPr>
            <p:ph type="ftr" sz="quarter" idx="12"/>
          </p:nvPr>
        </p:nvSpPr>
        <p:spPr/>
        <p:txBody>
          <a:bodyPr/>
          <a:lstStyle/>
          <a:p>
            <a:pPr>
              <a:defRPr/>
            </a:pPr>
            <a:endParaRPr lang="en-C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pPr>
              <a:defRPr/>
            </a:pPr>
            <a:fld id="{AB31CFBA-946E-4D69-95F6-66E50CB29DA6}" type="datetimeFigureOut">
              <a:rPr lang="en-CA" smtClean="0"/>
              <a:pPr>
                <a:defRPr/>
              </a:pPr>
              <a:t>04/04/2018</a:t>
            </a:fld>
            <a:endParaRPr lang="en-CA"/>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pPr>
              <a:defRPr/>
            </a:pPr>
            <a:endParaRPr lang="en-CA"/>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pPr>
              <a:defRPr/>
            </a:pPr>
            <a:fld id="{FC4202CC-1DCA-4F5A-A42C-003D32D7AA43}" type="slidenum">
              <a:rPr lang="en-CA" smtClean="0"/>
              <a:pPr>
                <a:defRPr/>
              </a:pPr>
              <a:t>‹#›</a:t>
            </a:fld>
            <a:endParaRPr lang="en-CA"/>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smtClean="0"/>
              <a:t>Click to edit Master title style</a:t>
            </a:r>
            <a:endParaRPr kumimoji="0" lang="en-US"/>
          </a:p>
        </p:txBody>
      </p:sp>
    </p:spTree>
  </p:cSld>
  <p:clrMap bg1="dk1" tx1="lt1" bg2="dk2" tx2="lt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9.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3" Type="http://schemas.openxmlformats.org/officeDocument/2006/relationships/hyperlink" Target="Spiderman%20Kiss" TargetMode="External"/><Relationship Id="rId2" Type="http://schemas.openxmlformats.org/officeDocument/2006/relationships/image" Target="../media/image41.jpe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9.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nchanted-forestwith girl.jpg"/>
          <p:cNvPicPr>
            <a:picLocks noChangeAspect="1"/>
          </p:cNvPicPr>
          <p:nvPr/>
        </p:nvPicPr>
        <p:blipFill>
          <a:blip r:embed="rId2" cstate="print"/>
          <a:stretch>
            <a:fillRect/>
          </a:stretch>
        </p:blipFill>
        <p:spPr>
          <a:xfrm>
            <a:off x="0" y="165100"/>
            <a:ext cx="9144000" cy="6692900"/>
          </a:xfrm>
          <a:prstGeom prst="rect">
            <a:avLst/>
          </a:prstGeom>
          <a:ln>
            <a:noFill/>
          </a:ln>
          <a:effectLst>
            <a:outerShdw blurRad="292100" dist="139700" dir="2700000" algn="tl" rotWithShape="0">
              <a:srgbClr val="333333">
                <a:alpha val="65000"/>
              </a:srgbClr>
            </a:outerShdw>
          </a:effectLst>
        </p:spPr>
      </p:pic>
      <p:sp>
        <p:nvSpPr>
          <p:cNvPr id="3" name="Subtitle 2"/>
          <p:cNvSpPr>
            <a:spLocks noGrp="1"/>
          </p:cNvSpPr>
          <p:nvPr>
            <p:ph type="subTitle" idx="1"/>
          </p:nvPr>
        </p:nvSpPr>
        <p:spPr/>
        <p:txBody>
          <a:bodyPr/>
          <a:lstStyle/>
          <a:p>
            <a:pPr eaLnBrk="1" fontAlgn="auto" hangingPunct="1">
              <a:spcAft>
                <a:spcPts val="0"/>
              </a:spcAft>
              <a:buFont typeface="Wingdings 2"/>
              <a:buNone/>
              <a:defRPr/>
            </a:pPr>
            <a:endParaRPr lang="en-CA" dirty="0"/>
          </a:p>
        </p:txBody>
      </p:sp>
      <p:sp>
        <p:nvSpPr>
          <p:cNvPr id="2" name="Title 1"/>
          <p:cNvSpPr>
            <a:spLocks noGrp="1"/>
          </p:cNvSpPr>
          <p:nvPr>
            <p:ph type="ctrTitle"/>
          </p:nvPr>
        </p:nvSpPr>
        <p:spPr>
          <a:xfrm>
            <a:off x="1691680" y="2276872"/>
            <a:ext cx="1584176" cy="3456384"/>
          </a:xfrm>
          <a:solidFill>
            <a:schemeClr val="bg1">
              <a:lumMod val="85000"/>
            </a:schemeClr>
          </a:solidFill>
        </p:spPr>
        <p:txBody>
          <a:bodyPr>
            <a:normAutofit/>
          </a:bodyPr>
          <a:lstStyle/>
          <a:p>
            <a:pPr eaLnBrk="1" fontAlgn="auto" hangingPunct="1">
              <a:spcAft>
                <a:spcPts val="0"/>
              </a:spcAft>
              <a:defRPr/>
            </a:pPr>
            <a:r>
              <a:rPr lang="en-CA" sz="3600" dirty="0" smtClean="0">
                <a:latin typeface="Informal Roman" pitchFamily="66" charset="0"/>
              </a:rPr>
              <a:t>Fairy Tales: </a:t>
            </a:r>
            <a:br>
              <a:rPr lang="en-CA" sz="3600" dirty="0" smtClean="0">
                <a:latin typeface="Informal Roman" pitchFamily="66" charset="0"/>
              </a:rPr>
            </a:br>
            <a:r>
              <a:rPr lang="en-CA" sz="3600" dirty="0" smtClean="0">
                <a:latin typeface="Informal Roman" pitchFamily="66" charset="0"/>
              </a:rPr>
              <a:t>what is the true story?</a:t>
            </a:r>
            <a:endParaRPr lang="en-CA" sz="3600" dirty="0">
              <a:latin typeface="Informal Roman" pitchFamily="66" charset="0"/>
            </a:endParaRPr>
          </a:p>
        </p:txBody>
      </p:sp>
    </p:spTree>
  </p:cSld>
  <p:clrMapOvr>
    <a:masterClrMapping/>
  </p:clrMapOvr>
  <p:transition>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r>
              <a:rPr lang="en-CA" dirty="0" smtClean="0"/>
              <a:t>Tolkien believed that it was important to differentiate between “fairy” and “Faerie”: the latter being that “Perilous Realm” that is the source of what we have come to understand as fairy tales. </a:t>
            </a:r>
          </a:p>
          <a:p>
            <a:r>
              <a:rPr lang="en-CA" dirty="0" smtClean="0"/>
              <a:t>“Faerie,” wrote Tolkien, “..may perhaps most nearly be translated by Magic- but it is a magic of a peculiar mood and power...”</a:t>
            </a:r>
          </a:p>
          <a:p>
            <a:r>
              <a:rPr lang="en-CA" dirty="0" smtClean="0"/>
              <a:t>Fairy tales can be humorous and used for many purposes: satire, morality, adventure, fantasy.</a:t>
            </a:r>
          </a:p>
          <a:p>
            <a:r>
              <a:rPr lang="en-CA" dirty="0" smtClean="0"/>
              <a:t>However, Tolkien makes clear: “one thing must not be made fun of, the magic itself. That must...be taken seriously, neither laughed at nor explained away.”</a:t>
            </a:r>
            <a:endParaRPr lang="en-CA" dirty="0"/>
          </a:p>
        </p:txBody>
      </p:sp>
      <p:sp>
        <p:nvSpPr>
          <p:cNvPr id="2" name="Title 1"/>
          <p:cNvSpPr>
            <a:spLocks noGrp="1"/>
          </p:cNvSpPr>
          <p:nvPr>
            <p:ph type="title"/>
          </p:nvPr>
        </p:nvSpPr>
        <p:spPr/>
        <p:txBody>
          <a:bodyPr/>
          <a:lstStyle/>
          <a:p>
            <a:r>
              <a:rPr lang="en-CA" dirty="0" smtClean="0">
                <a:latin typeface="Algerian" pitchFamily="82" charset="0"/>
              </a:rPr>
              <a:t>So what is a fairy tale?</a:t>
            </a:r>
            <a:endParaRPr lang="en-CA" dirty="0">
              <a:latin typeface="Algerian" pitchFamily="82" charset="0"/>
            </a:endParaRPr>
          </a:p>
        </p:txBody>
      </p:sp>
    </p:spTree>
  </p:cSld>
  <p:clrMapOvr>
    <a:masterClrMapping/>
  </p:clrMapOvr>
  <p:transition>
    <p:dissolv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60648"/>
            <a:ext cx="8229600" cy="6048712"/>
          </a:xfrm>
        </p:spPr>
        <p:txBody>
          <a:bodyPr/>
          <a:lstStyle/>
          <a:p>
            <a:r>
              <a:rPr lang="en-CA" dirty="0" smtClean="0"/>
              <a:t>Tolkien took the Faerie realm quite seriously. He excluded, in his definition, many elements that we now, perhaps haphazardly, assume to be part of the fairy tale genre:</a:t>
            </a:r>
          </a:p>
          <a:p>
            <a:pPr>
              <a:buFont typeface="Wingdings" pitchFamily="2" charset="2"/>
              <a:buChar char="§"/>
            </a:pPr>
            <a:r>
              <a:rPr lang="en-CA" dirty="0" smtClean="0"/>
              <a:t> Traveller’s Tales </a:t>
            </a:r>
            <a:r>
              <a:rPr lang="en-CA" dirty="0" err="1" smtClean="0"/>
              <a:t>ie</a:t>
            </a:r>
            <a:r>
              <a:rPr lang="en-CA" dirty="0" smtClean="0"/>
              <a:t>. </a:t>
            </a:r>
            <a:r>
              <a:rPr lang="en-CA" i="1" dirty="0" smtClean="0"/>
              <a:t>Gulliver’s Travels</a:t>
            </a:r>
          </a:p>
          <a:p>
            <a:pPr>
              <a:buFont typeface="Wingdings" pitchFamily="2" charset="2"/>
              <a:buChar char="§"/>
            </a:pPr>
            <a:r>
              <a:rPr lang="en-CA" dirty="0" smtClean="0"/>
              <a:t>Dream stories </a:t>
            </a:r>
            <a:r>
              <a:rPr lang="en-CA" dirty="0" err="1" smtClean="0"/>
              <a:t>ie</a:t>
            </a:r>
            <a:r>
              <a:rPr lang="en-CA" dirty="0" smtClean="0"/>
              <a:t>: </a:t>
            </a:r>
            <a:r>
              <a:rPr lang="en-CA" i="1" dirty="0" smtClean="0"/>
              <a:t>Alice in Wonderland</a:t>
            </a:r>
          </a:p>
          <a:p>
            <a:pPr>
              <a:buFont typeface="Wingdings" pitchFamily="2" charset="2"/>
              <a:buChar char="§"/>
            </a:pPr>
            <a:r>
              <a:rPr lang="en-CA" b="1" i="1" dirty="0" smtClean="0"/>
              <a:t> </a:t>
            </a:r>
            <a:r>
              <a:rPr lang="en-CA" dirty="0" smtClean="0"/>
              <a:t>Beast Fables </a:t>
            </a:r>
            <a:r>
              <a:rPr lang="en-CA" dirty="0" err="1" smtClean="0"/>
              <a:t>ie</a:t>
            </a:r>
            <a:r>
              <a:rPr lang="en-CA" dirty="0" smtClean="0"/>
              <a:t>. No humans involved</a:t>
            </a:r>
            <a:endParaRPr lang="en-CA" b="1" i="1" dirty="0" smtClean="0"/>
          </a:p>
          <a:p>
            <a:pPr>
              <a:buNone/>
            </a:pPr>
            <a:r>
              <a:rPr lang="en-CA" dirty="0" smtClean="0"/>
              <a:t>Apparently, Tolkien believed a mortal writer could be tricked, enchanted, as he or she slept, into the realm of Faerie and thereby awake with a tale to write...</a:t>
            </a:r>
            <a:endParaRPr lang="en-CA" i="1" dirty="0" smtClean="0"/>
          </a:p>
        </p:txBody>
      </p:sp>
      <p:sp>
        <p:nvSpPr>
          <p:cNvPr id="2" name="Title 1"/>
          <p:cNvSpPr>
            <a:spLocks noGrp="1"/>
          </p:cNvSpPr>
          <p:nvPr>
            <p:ph type="title"/>
          </p:nvPr>
        </p:nvSpPr>
        <p:spPr/>
        <p:txBody>
          <a:bodyPr/>
          <a:lstStyle/>
          <a:p>
            <a:endParaRPr lang="en-CA" dirty="0"/>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endParaRPr lang="en-CA"/>
          </a:p>
        </p:txBody>
      </p:sp>
      <p:pic>
        <p:nvPicPr>
          <p:cNvPr id="6" name="Content Placeholder 5" descr="old time fairies.jpg"/>
          <p:cNvPicPr>
            <a:picLocks noGrp="1" noChangeAspect="1"/>
          </p:cNvPicPr>
          <p:nvPr>
            <p:ph type="pic" idx="1"/>
          </p:nvPr>
        </p:nvPicPr>
        <p:blipFill>
          <a:blip r:embed="rId2" cstate="print"/>
          <a:srcRect l="9418" r="9418"/>
          <a:stretch>
            <a:fillRect/>
          </a:stretch>
        </p:blipFill>
        <p:spPr>
          <a:xfrm>
            <a:off x="683568" y="1196752"/>
            <a:ext cx="3660934" cy="3382888"/>
          </a:xfrm>
        </p:spPr>
      </p:pic>
      <p:sp>
        <p:nvSpPr>
          <p:cNvPr id="8" name="Text Placeholder 7"/>
          <p:cNvSpPr>
            <a:spLocks noGrp="1"/>
          </p:cNvSpPr>
          <p:nvPr>
            <p:ph type="body" sz="half" idx="2"/>
          </p:nvPr>
        </p:nvSpPr>
        <p:spPr>
          <a:xfrm>
            <a:off x="4427984" y="1052736"/>
            <a:ext cx="4258816" cy="4967064"/>
          </a:xfrm>
        </p:spPr>
        <p:txBody>
          <a:bodyPr>
            <a:normAutofit fontScale="92500"/>
          </a:bodyPr>
          <a:lstStyle/>
          <a:p>
            <a:r>
              <a:rPr lang="en-CA" sz="3600" dirty="0" smtClean="0">
                <a:latin typeface="Bradley Hand ITC" pitchFamily="66" charset="0"/>
              </a:rPr>
              <a:t>“If a waking writer tells you that his tale is only a thing imagined in his sleep, he cheats deliberately the primal desire at the heart of Faerie:</a:t>
            </a:r>
            <a:endParaRPr lang="en-CA" sz="3600" dirty="0">
              <a:latin typeface="Bradley Hand ITC" pitchFamily="66" charset="0"/>
            </a:endParaRPr>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pic>
        <p:nvPicPr>
          <p:cNvPr id="5" name="Picture Placeholder 4" descr="cottingley.jpg"/>
          <p:cNvPicPr>
            <a:picLocks noGrp="1" noChangeAspect="1"/>
          </p:cNvPicPr>
          <p:nvPr>
            <p:ph type="pic" idx="1"/>
          </p:nvPr>
        </p:nvPicPr>
        <p:blipFill>
          <a:blip r:embed="rId2" cstate="print"/>
          <a:srcRect l="8606" r="8606"/>
          <a:stretch>
            <a:fillRect/>
          </a:stretch>
        </p:blipFill>
        <p:spPr>
          <a:xfrm>
            <a:off x="457200" y="2276872"/>
            <a:ext cx="4050566" cy="3742928"/>
          </a:xfrm>
        </p:spPr>
      </p:pic>
      <p:sp>
        <p:nvSpPr>
          <p:cNvPr id="4" name="Text Placeholder 3"/>
          <p:cNvSpPr>
            <a:spLocks noGrp="1"/>
          </p:cNvSpPr>
          <p:nvPr>
            <p:ph type="body" sz="half" idx="2"/>
          </p:nvPr>
        </p:nvSpPr>
        <p:spPr>
          <a:xfrm>
            <a:off x="4644008" y="476672"/>
            <a:ext cx="4042792" cy="5543128"/>
          </a:xfrm>
        </p:spPr>
        <p:txBody>
          <a:bodyPr>
            <a:normAutofit fontScale="85000" lnSpcReduction="10000"/>
          </a:bodyPr>
          <a:lstStyle/>
          <a:p>
            <a:r>
              <a:rPr lang="en-CA" sz="3600" dirty="0" smtClean="0">
                <a:latin typeface="Bradley Hand ITC" pitchFamily="66" charset="0"/>
              </a:rPr>
              <a:t>...the realization, independent of the conceiving mind, of imagined wonder. It is often reported of fairies (truly or </a:t>
            </a:r>
            <a:r>
              <a:rPr lang="en-CA" sz="3600" dirty="0" err="1" smtClean="0">
                <a:latin typeface="Bradley Hand ITC" pitchFamily="66" charset="0"/>
              </a:rPr>
              <a:t>lyingly</a:t>
            </a:r>
            <a:r>
              <a:rPr lang="en-CA" sz="3600" dirty="0" smtClean="0">
                <a:latin typeface="Bradley Hand ITC" pitchFamily="66" charset="0"/>
              </a:rPr>
              <a:t>, I do not know,) that they are workers of illusion, that they are cheaters of men by ‘fantasy’...”</a:t>
            </a:r>
            <a:endParaRPr lang="en-CA" sz="3600" dirty="0">
              <a:latin typeface="Bradley Hand ITC" pitchFamily="66" charset="0"/>
            </a:endParaRPr>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Content Placeholder 14" descr="rackham_goose21.jpg"/>
          <p:cNvPicPr>
            <a:picLocks noGrp="1" noChangeAspect="1"/>
          </p:cNvPicPr>
          <p:nvPr>
            <p:ph sz="quarter" idx="1"/>
          </p:nvPr>
        </p:nvPicPr>
        <p:blipFill>
          <a:blip r:embed="rId2" cstate="print">
            <a:lum bright="10000"/>
          </a:blip>
          <a:stretch>
            <a:fillRect/>
          </a:stretch>
        </p:blipFill>
        <p:spPr>
          <a:xfrm>
            <a:off x="323528" y="260648"/>
            <a:ext cx="8640960" cy="6324586"/>
          </a:xfrm>
        </p:spPr>
      </p:pic>
      <p:sp>
        <p:nvSpPr>
          <p:cNvPr id="12" name="Title 11"/>
          <p:cNvSpPr>
            <a:spLocks noGrp="1"/>
          </p:cNvSpPr>
          <p:nvPr>
            <p:ph type="title"/>
          </p:nvPr>
        </p:nvSpPr>
        <p:spPr>
          <a:xfrm>
            <a:off x="6804248" y="476672"/>
            <a:ext cx="1981200" cy="5688632"/>
          </a:xfrm>
          <a:noFill/>
        </p:spPr>
        <p:txBody>
          <a:bodyPr>
            <a:noAutofit/>
          </a:bodyPr>
          <a:lstStyle/>
          <a:p>
            <a:r>
              <a:rPr lang="en-CA" sz="3600" dirty="0" smtClean="0"/>
              <a:t>W</a:t>
            </a:r>
            <a:endParaRPr lang="en-CA" sz="3600" dirty="0"/>
          </a:p>
        </p:txBody>
      </p:sp>
      <p:sp>
        <p:nvSpPr>
          <p:cNvPr id="14" name="Text Placeholder 13"/>
          <p:cNvSpPr>
            <a:spLocks noGrp="1"/>
          </p:cNvSpPr>
          <p:nvPr>
            <p:ph type="body" idx="2"/>
          </p:nvPr>
        </p:nvSpPr>
        <p:spPr>
          <a:xfrm>
            <a:off x="3275856" y="692696"/>
            <a:ext cx="5688632" cy="1440160"/>
          </a:xfrm>
          <a:solidFill>
            <a:schemeClr val="tx1">
              <a:lumMod val="95000"/>
            </a:schemeClr>
          </a:solidFill>
        </p:spPr>
        <p:txBody>
          <a:bodyPr>
            <a:normAutofit fontScale="70000" lnSpcReduction="20000"/>
          </a:bodyPr>
          <a:lstStyle/>
          <a:p>
            <a:r>
              <a:rPr lang="en-CA" sz="3600" dirty="0" err="1" smtClean="0">
                <a:latin typeface="Bradley Hand ITC" pitchFamily="66" charset="0"/>
              </a:rPr>
              <a:t>J</a:t>
            </a:r>
            <a:r>
              <a:rPr lang="en-CA" sz="3600" b="1" dirty="0" err="1" smtClean="0">
                <a:solidFill>
                  <a:srgbClr val="C00000"/>
                </a:solidFill>
                <a:latin typeface="Bradley Hand ITC" pitchFamily="66" charset="0"/>
              </a:rPr>
              <a:t>Not</a:t>
            </a:r>
            <a:r>
              <a:rPr lang="en-CA" sz="3600" b="1" dirty="0" smtClean="0">
                <a:solidFill>
                  <a:srgbClr val="C00000"/>
                </a:solidFill>
                <a:latin typeface="Bradley Hand ITC" pitchFamily="66" charset="0"/>
              </a:rPr>
              <a:t> everyone would agree with Tolkien, which brings us to his second question: what are the origins of fairy tales?</a:t>
            </a:r>
            <a:endParaRPr lang="en-CA" sz="3600" dirty="0">
              <a:latin typeface="Bradley Hand ITC" pitchFamily="66" charset="0"/>
            </a:endParaRPr>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Br_Grimm.png"/>
          <p:cNvPicPr>
            <a:picLocks noGrp="1" noChangeAspect="1"/>
          </p:cNvPicPr>
          <p:nvPr>
            <p:ph sz="quarter" idx="1"/>
          </p:nvPr>
        </p:nvPicPr>
        <p:blipFill>
          <a:blip r:embed="rId2" cstate="print"/>
          <a:stretch>
            <a:fillRect/>
          </a:stretch>
        </p:blipFill>
        <p:spPr>
          <a:xfrm>
            <a:off x="1475656" y="404664"/>
            <a:ext cx="6248400" cy="3771224"/>
          </a:xfrm>
        </p:spPr>
      </p:pic>
      <p:sp>
        <p:nvSpPr>
          <p:cNvPr id="3" name="Text Placeholder 2"/>
          <p:cNvSpPr>
            <a:spLocks noGrp="1"/>
          </p:cNvSpPr>
          <p:nvPr>
            <p:ph type="body" idx="2"/>
          </p:nvPr>
        </p:nvSpPr>
        <p:spPr>
          <a:xfrm>
            <a:off x="683568" y="4293096"/>
            <a:ext cx="7969934" cy="2160240"/>
          </a:xfrm>
        </p:spPr>
        <p:txBody>
          <a:bodyPr>
            <a:normAutofit fontScale="55000" lnSpcReduction="20000"/>
          </a:bodyPr>
          <a:lstStyle/>
          <a:p>
            <a:r>
              <a:rPr lang="en-CA" sz="3600" dirty="0" smtClean="0">
                <a:latin typeface="+mj-lt"/>
              </a:rPr>
              <a:t>Many people, when asked, “Who wrote the original fairy tales?” will answer: “the Brothers Grimm.” However, these two brothers were more folklorists than writers. The stories they recorded were ancient oral tales, told for many purposes over the years.  As the world changed to a more literate norm, these two brothers took it upon themselves to ensure the old tales survived. </a:t>
            </a:r>
            <a:endParaRPr lang="en-CA" sz="3600" dirty="0">
              <a:latin typeface="+mj-lt"/>
            </a:endParaRPr>
          </a:p>
        </p:txBody>
      </p:sp>
      <p:sp>
        <p:nvSpPr>
          <p:cNvPr id="4" name="Title 3"/>
          <p:cNvSpPr>
            <a:spLocks noGrp="1"/>
          </p:cNvSpPr>
          <p:nvPr>
            <p:ph type="title"/>
          </p:nvPr>
        </p:nvSpPr>
        <p:spPr/>
        <p:txBody>
          <a:bodyPr/>
          <a:lstStyle/>
          <a:p>
            <a:endParaRPr lang="en-CA"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sz="3600" dirty="0" smtClean="0">
                <a:latin typeface="Baskerville Old Face" pitchFamily="18" charset="0"/>
              </a:rPr>
              <a:t>Oral History</a:t>
            </a:r>
            <a:endParaRPr lang="en-CA" sz="3600" dirty="0">
              <a:latin typeface="Baskerville Old Face" pitchFamily="18" charset="0"/>
            </a:endParaRPr>
          </a:p>
        </p:txBody>
      </p:sp>
      <p:pic>
        <p:nvPicPr>
          <p:cNvPr id="5" name="Picture Placeholder 4" descr="old fairy teller.jpg"/>
          <p:cNvPicPr>
            <a:picLocks noGrp="1" noChangeAspect="1"/>
          </p:cNvPicPr>
          <p:nvPr>
            <p:ph type="pic" idx="1"/>
          </p:nvPr>
        </p:nvPicPr>
        <p:blipFill>
          <a:blip r:embed="rId3" cstate="print"/>
          <a:srcRect l="1978" r="1978"/>
          <a:stretch>
            <a:fillRect/>
          </a:stretch>
        </p:blipFill>
        <p:spPr/>
      </p:pic>
      <p:sp>
        <p:nvSpPr>
          <p:cNvPr id="4" name="Text Placeholder 3"/>
          <p:cNvSpPr>
            <a:spLocks noGrp="1"/>
          </p:cNvSpPr>
          <p:nvPr>
            <p:ph type="body" sz="half" idx="2"/>
          </p:nvPr>
        </p:nvSpPr>
        <p:spPr/>
        <p:txBody>
          <a:bodyPr>
            <a:normAutofit fontScale="77500" lnSpcReduction="20000"/>
          </a:bodyPr>
          <a:lstStyle/>
          <a:p>
            <a:r>
              <a:rPr lang="en-CA" sz="2400" dirty="0" smtClean="0"/>
              <a:t>Originally, fairy tales were stories told for entertain-</a:t>
            </a:r>
            <a:r>
              <a:rPr lang="en-CA" sz="2400" dirty="0" err="1" smtClean="0"/>
              <a:t>ment</a:t>
            </a:r>
            <a:r>
              <a:rPr lang="en-CA" sz="2400" dirty="0" smtClean="0"/>
              <a:t>, to pass the time while families mended, sewed, repaired, etc. They engaged the mind is some wonderment while the hands were busy with a task.</a:t>
            </a:r>
            <a:endParaRPr lang="en-CA" sz="24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idx="1"/>
          </p:nvPr>
        </p:nvSpPr>
        <p:spPr/>
        <p:txBody>
          <a:bodyPr/>
          <a:lstStyle/>
          <a:p>
            <a:endParaRPr lang="en-CA"/>
          </a:p>
        </p:txBody>
      </p:sp>
      <p:sp>
        <p:nvSpPr>
          <p:cNvPr id="6" name="Content Placeholder 5"/>
          <p:cNvSpPr>
            <a:spLocks noGrp="1"/>
          </p:cNvSpPr>
          <p:nvPr>
            <p:ph sz="half" idx="2"/>
          </p:nvPr>
        </p:nvSpPr>
        <p:spPr>
          <a:xfrm>
            <a:off x="457200" y="260648"/>
            <a:ext cx="4038600" cy="5854880"/>
          </a:xfrm>
        </p:spPr>
        <p:txBody>
          <a:bodyPr>
            <a:normAutofit fontScale="92500" lnSpcReduction="20000"/>
          </a:bodyPr>
          <a:lstStyle/>
          <a:p>
            <a:r>
              <a:rPr lang="en-CA" dirty="0" smtClean="0"/>
              <a:t>Oral history is something that is found and studied by anthropologists around the world</a:t>
            </a:r>
          </a:p>
          <a:p>
            <a:r>
              <a:rPr lang="en-CA" dirty="0" smtClean="0"/>
              <a:t>Every culture has an oral history as every culture was at some point, non-literate; some cultures preserved their way of life and kept extended records of history and lineage through this process</a:t>
            </a:r>
          </a:p>
          <a:p>
            <a:r>
              <a:rPr lang="en-CA" dirty="0" smtClean="0"/>
              <a:t>Stories are handed down over generations, and remain remarkably  accurate</a:t>
            </a:r>
          </a:p>
          <a:p>
            <a:r>
              <a:rPr lang="en-CA" dirty="0" smtClean="0"/>
              <a:t>Stories can preserve and perpetuate a culture</a:t>
            </a:r>
          </a:p>
          <a:p>
            <a:pPr>
              <a:buNone/>
            </a:pPr>
            <a:endParaRPr lang="en-CA" dirty="0" smtClean="0"/>
          </a:p>
        </p:txBody>
      </p:sp>
      <p:pic>
        <p:nvPicPr>
          <p:cNvPr id="11" name="Content Placeholder 10" descr="9884_34298_StoryTellersMontanaOctober1917_1.jpg"/>
          <p:cNvPicPr>
            <a:picLocks noGrp="1" noChangeAspect="1"/>
          </p:cNvPicPr>
          <p:nvPr>
            <p:ph sz="quarter" idx="4"/>
          </p:nvPr>
        </p:nvPicPr>
        <p:blipFill>
          <a:blip r:embed="rId2" cstate="print"/>
          <a:stretch>
            <a:fillRect/>
          </a:stretch>
        </p:blipFill>
        <p:spPr>
          <a:xfrm>
            <a:off x="4764088" y="2401094"/>
            <a:ext cx="3810000" cy="3514725"/>
          </a:xfrm>
        </p:spPr>
      </p:pic>
      <p:sp>
        <p:nvSpPr>
          <p:cNvPr id="7" name="Title 6"/>
          <p:cNvSpPr>
            <a:spLocks noGrp="1"/>
          </p:cNvSpPr>
          <p:nvPr>
            <p:ph type="title"/>
          </p:nvPr>
        </p:nvSpPr>
        <p:spPr/>
        <p:txBody>
          <a:bodyPr/>
          <a:lstStyle/>
          <a:p>
            <a:endParaRPr lang="en-CA"/>
          </a:p>
        </p:txBody>
      </p:sp>
      <p:sp>
        <p:nvSpPr>
          <p:cNvPr id="9" name="Text Placeholder 8"/>
          <p:cNvSpPr>
            <a:spLocks noGrp="1"/>
          </p:cNvSpPr>
          <p:nvPr>
            <p:ph type="body" idx="3"/>
          </p:nvPr>
        </p:nvSpPr>
        <p:spPr/>
        <p:txBody>
          <a:bodyPr/>
          <a:lstStyle/>
          <a:p>
            <a:endParaRPr lang="en-CA"/>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pic>
        <p:nvPicPr>
          <p:cNvPr id="5" name="Picture Placeholder 4" descr="47125354_Nomads.jpg"/>
          <p:cNvPicPr>
            <a:picLocks noGrp="1" noChangeAspect="1"/>
          </p:cNvPicPr>
          <p:nvPr>
            <p:ph type="pic" idx="1"/>
          </p:nvPr>
        </p:nvPicPr>
        <p:blipFill>
          <a:blip r:embed="rId2" cstate="print"/>
          <a:srcRect l="31562" r="31562"/>
          <a:stretch>
            <a:fillRect/>
          </a:stretch>
        </p:blipFill>
        <p:spPr>
          <a:xfrm>
            <a:off x="457200" y="457200"/>
            <a:ext cx="5626968" cy="5780088"/>
          </a:xfrm>
        </p:spPr>
      </p:pic>
      <p:sp>
        <p:nvSpPr>
          <p:cNvPr id="4" name="Text Placeholder 3"/>
          <p:cNvSpPr>
            <a:spLocks noGrp="1"/>
          </p:cNvSpPr>
          <p:nvPr>
            <p:ph type="body" sz="half" idx="2"/>
          </p:nvPr>
        </p:nvSpPr>
        <p:spPr>
          <a:xfrm>
            <a:off x="6084168" y="548680"/>
            <a:ext cx="2592288" cy="5067672"/>
          </a:xfrm>
        </p:spPr>
        <p:txBody>
          <a:bodyPr>
            <a:normAutofit fontScale="62500" lnSpcReduction="20000"/>
          </a:bodyPr>
          <a:lstStyle/>
          <a:p>
            <a:r>
              <a:rPr lang="en-CA" sz="3600" dirty="0" smtClean="0"/>
              <a:t>While most of the fairy tales that we are familiar with are European in origin, similar stories are found around the world. “Cinderella,” for example, was recorded to have 345 variations back in 1893!</a:t>
            </a:r>
            <a:endParaRPr lang="en-CA" sz="3600" dirty="0"/>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457200"/>
            <a:ext cx="7931224" cy="1066800"/>
          </a:xfrm>
        </p:spPr>
        <p:txBody>
          <a:bodyPr>
            <a:noAutofit/>
          </a:bodyPr>
          <a:lstStyle/>
          <a:p>
            <a:r>
              <a:rPr lang="en-CA" sz="2800" dirty="0" smtClean="0"/>
              <a:t>The original fairy tales, however, were not a pretty as their modern day, Disney equivalents.</a:t>
            </a:r>
            <a:endParaRPr lang="en-CA" sz="2800" dirty="0"/>
          </a:p>
        </p:txBody>
      </p:sp>
      <p:pic>
        <p:nvPicPr>
          <p:cNvPr id="5" name="Picture Placeholder 4" descr="cinderella.jpg"/>
          <p:cNvPicPr>
            <a:picLocks noGrp="1" noChangeAspect="1"/>
          </p:cNvPicPr>
          <p:nvPr>
            <p:ph type="pic" idx="1"/>
          </p:nvPr>
        </p:nvPicPr>
        <p:blipFill>
          <a:blip r:embed="rId2" cstate="print"/>
          <a:srcRect t="3643" b="3643"/>
          <a:stretch>
            <a:fillRect/>
          </a:stretch>
        </p:blipFill>
        <p:spPr>
          <a:xfrm>
            <a:off x="467544" y="1916832"/>
            <a:ext cx="3682752" cy="2806824"/>
          </a:xfrm>
        </p:spPr>
      </p:pic>
      <p:sp>
        <p:nvSpPr>
          <p:cNvPr id="4" name="Text Placeholder 3"/>
          <p:cNvSpPr>
            <a:spLocks noGrp="1"/>
          </p:cNvSpPr>
          <p:nvPr>
            <p:ph type="body" sz="half" idx="2"/>
          </p:nvPr>
        </p:nvSpPr>
        <p:spPr>
          <a:xfrm>
            <a:off x="4283968" y="1600200"/>
            <a:ext cx="4402832" cy="4419600"/>
          </a:xfrm>
        </p:spPr>
        <p:txBody>
          <a:bodyPr/>
          <a:lstStyle/>
          <a:p>
            <a:r>
              <a:rPr lang="en-CA" sz="2000" dirty="0" smtClean="0"/>
              <a:t>Cinderella: </a:t>
            </a:r>
          </a:p>
          <a:p>
            <a:r>
              <a:rPr lang="en-CA" sz="2000" dirty="0" smtClean="0"/>
              <a:t>Indonesia: Cinderella forces her step sister into a cauldron of boiling water, then has the body cut up, pickled, and sent to the girls’ mother as ‘salt meat’ for her next meal</a:t>
            </a:r>
          </a:p>
          <a:p>
            <a:r>
              <a:rPr lang="en-CA" sz="2000" dirty="0" err="1" smtClean="0"/>
              <a:t>Philipines</a:t>
            </a:r>
            <a:r>
              <a:rPr lang="en-CA" sz="2000" dirty="0" smtClean="0"/>
              <a:t>: the step-sisters and their mother are pulled apart by horses</a:t>
            </a:r>
          </a:p>
          <a:p>
            <a:endParaRPr lang="en-CA" dirty="0" smtClean="0"/>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Content Placeholder 3" descr="tolkien.jpg"/>
          <p:cNvPicPr>
            <a:picLocks noGrp="1" noChangeAspect="1"/>
          </p:cNvPicPr>
          <p:nvPr>
            <p:ph sz="quarter" idx="1"/>
          </p:nvPr>
        </p:nvPicPr>
        <p:blipFill>
          <a:blip r:embed="rId2" cstate="print"/>
          <a:stretch>
            <a:fillRect/>
          </a:stretch>
        </p:blipFill>
        <p:spPr>
          <a:xfrm>
            <a:off x="539552" y="620688"/>
            <a:ext cx="3188376" cy="2887017"/>
          </a:xfrm>
        </p:spPr>
      </p:pic>
      <p:sp>
        <p:nvSpPr>
          <p:cNvPr id="6" name="Text Placeholder 5"/>
          <p:cNvSpPr>
            <a:spLocks noGrp="1"/>
          </p:cNvSpPr>
          <p:nvPr>
            <p:ph type="body" idx="2"/>
          </p:nvPr>
        </p:nvSpPr>
        <p:spPr>
          <a:xfrm>
            <a:off x="3923928" y="1556792"/>
            <a:ext cx="4824536" cy="5040560"/>
          </a:xfrm>
        </p:spPr>
        <p:txBody>
          <a:bodyPr>
            <a:noAutofit/>
          </a:bodyPr>
          <a:lstStyle/>
          <a:p>
            <a:pPr eaLnBrk="1" fontAlgn="auto" hangingPunct="1">
              <a:defRPr/>
            </a:pPr>
            <a:r>
              <a:rPr lang="en-CA" sz="2800" dirty="0" smtClean="0">
                <a:latin typeface="Bradley Hand ITC" pitchFamily="66" charset="0"/>
              </a:rPr>
              <a:t>beloved author of </a:t>
            </a:r>
            <a:r>
              <a:rPr lang="en-CA" sz="2800" u="sng" dirty="0" smtClean="0">
                <a:latin typeface="Bradley Hand ITC" pitchFamily="66" charset="0"/>
              </a:rPr>
              <a:t>The Hobbit </a:t>
            </a:r>
            <a:r>
              <a:rPr lang="en-CA" sz="2800" dirty="0" smtClean="0">
                <a:latin typeface="Bradley Hand ITC" pitchFamily="66" charset="0"/>
              </a:rPr>
              <a:t> and </a:t>
            </a:r>
            <a:r>
              <a:rPr lang="en-CA" sz="2800" u="sng" dirty="0" smtClean="0">
                <a:latin typeface="Bradley Hand ITC" pitchFamily="66" charset="0"/>
              </a:rPr>
              <a:t>The Lord of the Rings</a:t>
            </a:r>
            <a:r>
              <a:rPr lang="en-CA" sz="2800" dirty="0" smtClean="0">
                <a:latin typeface="Bradley Hand ITC" pitchFamily="66" charset="0"/>
              </a:rPr>
              <a:t>, wrote an essay titled, “On Fairy Stories,” in which he endeavoured to answer the three questions he believed anyone attempting to understand fairy tales was going to encounter</a:t>
            </a:r>
            <a:r>
              <a:rPr lang="en-CA" sz="3200" dirty="0" smtClean="0">
                <a:latin typeface="Bradley Hand ITC" pitchFamily="66" charset="0"/>
              </a:rPr>
              <a:t>:</a:t>
            </a:r>
            <a:endParaRPr lang="en-CA" sz="3200" dirty="0">
              <a:latin typeface="Bradley Hand ITC" pitchFamily="66" charset="0"/>
            </a:endParaRPr>
          </a:p>
        </p:txBody>
      </p:sp>
      <p:sp>
        <p:nvSpPr>
          <p:cNvPr id="5" name="Title 4"/>
          <p:cNvSpPr>
            <a:spLocks noGrp="1"/>
          </p:cNvSpPr>
          <p:nvPr>
            <p:ph type="title"/>
          </p:nvPr>
        </p:nvSpPr>
        <p:spPr>
          <a:xfrm>
            <a:off x="3923928" y="457200"/>
            <a:ext cx="4839072" cy="1066800"/>
          </a:xfrm>
        </p:spPr>
        <p:txBody>
          <a:bodyPr>
            <a:noAutofit/>
          </a:bodyPr>
          <a:lstStyle/>
          <a:p>
            <a:pPr eaLnBrk="1" fontAlgn="auto" hangingPunct="1">
              <a:spcAft>
                <a:spcPts val="0"/>
              </a:spcAft>
              <a:defRPr/>
            </a:pPr>
            <a:r>
              <a:rPr lang="en-CA" sz="4800" dirty="0" smtClean="0">
                <a:latin typeface="Informal Roman" pitchFamily="66" charset="0"/>
              </a:rPr>
              <a:t>J. R. R. Tolkien,</a:t>
            </a:r>
            <a:endParaRPr lang="en-CA" sz="4800" dirty="0">
              <a:latin typeface="Informal Roman" pitchFamily="66" charset="0"/>
            </a:endParaRPr>
          </a:p>
        </p:txBody>
      </p:sp>
    </p:spTree>
  </p:cSld>
  <p:clrMapOvr>
    <a:masterClrMapping/>
  </p:clrMapOvr>
  <p:transition>
    <p:fade thruBlk="1"/>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sz="3600" dirty="0" smtClean="0"/>
              <a:t>Little Red Riding Hood</a:t>
            </a:r>
            <a:endParaRPr lang="en-CA" sz="3600" dirty="0"/>
          </a:p>
        </p:txBody>
      </p:sp>
      <p:pic>
        <p:nvPicPr>
          <p:cNvPr id="5" name="Picture Placeholder 4" descr="German-grimm.jpg"/>
          <p:cNvPicPr>
            <a:picLocks noGrp="1" noChangeAspect="1"/>
          </p:cNvPicPr>
          <p:nvPr>
            <p:ph type="pic" idx="1"/>
          </p:nvPr>
        </p:nvPicPr>
        <p:blipFill>
          <a:blip r:embed="rId2" cstate="print"/>
          <a:srcRect t="14460" b="14460"/>
          <a:stretch>
            <a:fillRect/>
          </a:stretch>
        </p:blipFill>
        <p:spPr/>
      </p:pic>
      <p:sp>
        <p:nvSpPr>
          <p:cNvPr id="4" name="Text Placeholder 3"/>
          <p:cNvSpPr>
            <a:spLocks noGrp="1"/>
          </p:cNvSpPr>
          <p:nvPr>
            <p:ph type="body" sz="half" idx="2"/>
          </p:nvPr>
        </p:nvSpPr>
        <p:spPr/>
        <p:txBody>
          <a:bodyPr>
            <a:normAutofit/>
          </a:bodyPr>
          <a:lstStyle/>
          <a:p>
            <a:r>
              <a:rPr lang="en-CA" sz="2800" dirty="0" smtClean="0"/>
              <a:t>Originally, little Red does a strip- tease for the wolf when she first encounters him!</a:t>
            </a:r>
            <a:endParaRPr lang="en-CA" sz="2800" dirty="0"/>
          </a:p>
        </p:txBody>
      </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476672"/>
            <a:ext cx="5184576" cy="1747664"/>
          </a:xfrm>
        </p:spPr>
        <p:txBody>
          <a:bodyPr>
            <a:normAutofit fontScale="90000"/>
          </a:bodyPr>
          <a:lstStyle/>
          <a:p>
            <a:r>
              <a:rPr lang="en-CA" sz="2800" dirty="0" smtClean="0"/>
              <a:t>The wolf in Little Red Riding Hood has read as a metaphor for sexually seductive or predatory men.</a:t>
            </a:r>
            <a:r>
              <a:rPr lang="en-CA" dirty="0" smtClean="0"/>
              <a:t/>
            </a:r>
            <a:br>
              <a:rPr lang="en-CA" dirty="0" smtClean="0"/>
            </a:br>
            <a:endParaRPr lang="en-CA" dirty="0"/>
          </a:p>
        </p:txBody>
      </p:sp>
      <p:sp>
        <p:nvSpPr>
          <p:cNvPr id="4" name="Text Placeholder 3"/>
          <p:cNvSpPr>
            <a:spLocks noGrp="1"/>
          </p:cNvSpPr>
          <p:nvPr>
            <p:ph type="body" sz="half" idx="2"/>
          </p:nvPr>
        </p:nvSpPr>
        <p:spPr>
          <a:xfrm>
            <a:off x="1403648" y="2420888"/>
            <a:ext cx="3600400" cy="2979440"/>
          </a:xfrm>
        </p:spPr>
        <p:txBody>
          <a:bodyPr>
            <a:normAutofit fontScale="92500" lnSpcReduction="10000"/>
          </a:bodyPr>
          <a:lstStyle/>
          <a:p>
            <a:r>
              <a:rPr lang="en-CA" sz="2800" dirty="0" smtClean="0"/>
              <a:t>Because of this type of interpretation, Little Red Riding Hood was banned as recently as 1990 in two California school districts!</a:t>
            </a:r>
          </a:p>
        </p:txBody>
      </p:sp>
      <p:pic>
        <p:nvPicPr>
          <p:cNvPr id="5" name="Picture Placeholder 4" descr="wolfWave.jpg"/>
          <p:cNvPicPr>
            <a:picLocks noGrp="1" noChangeAspect="1"/>
          </p:cNvPicPr>
          <p:nvPr>
            <p:ph type="pic" idx="1"/>
          </p:nvPr>
        </p:nvPicPr>
        <p:blipFill>
          <a:blip r:embed="rId2" cstate="print"/>
          <a:srcRect l="14260" r="14260"/>
          <a:stretch>
            <a:fillRect/>
          </a:stretch>
        </p:blipFill>
        <p:spPr>
          <a:xfrm>
            <a:off x="5940152" y="764704"/>
            <a:ext cx="2735262" cy="5562600"/>
          </a:xfr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sz="3200" dirty="0" smtClean="0"/>
              <a:t>Sleeping Beauty...</a:t>
            </a:r>
            <a:endParaRPr lang="en-CA" sz="3200" dirty="0"/>
          </a:p>
        </p:txBody>
      </p:sp>
      <p:pic>
        <p:nvPicPr>
          <p:cNvPr id="5" name="Picture Placeholder 4" descr="Sleeping-Beauty-BJ-L.jpg"/>
          <p:cNvPicPr>
            <a:picLocks noGrp="1" noChangeAspect="1"/>
          </p:cNvPicPr>
          <p:nvPr>
            <p:ph type="pic" idx="1"/>
          </p:nvPr>
        </p:nvPicPr>
        <p:blipFill>
          <a:blip r:embed="rId2" cstate="print"/>
          <a:srcRect l="10648" r="10648"/>
          <a:stretch>
            <a:fillRect/>
          </a:stretch>
        </p:blipFill>
        <p:spPr/>
      </p:pic>
      <p:sp>
        <p:nvSpPr>
          <p:cNvPr id="4" name="Text Placeholder 3"/>
          <p:cNvSpPr>
            <a:spLocks noGrp="1"/>
          </p:cNvSpPr>
          <p:nvPr>
            <p:ph type="body" sz="half" idx="2"/>
          </p:nvPr>
        </p:nvSpPr>
        <p:spPr/>
        <p:txBody>
          <a:bodyPr>
            <a:normAutofit/>
          </a:bodyPr>
          <a:lstStyle/>
          <a:p>
            <a:r>
              <a:rPr lang="en-CA" sz="3200" dirty="0" smtClean="0"/>
              <a:t>is raped in her sleep by a King passing by.</a:t>
            </a:r>
            <a:endParaRPr lang="en-CA" sz="3200" dirty="0"/>
          </a:p>
        </p:txBody>
      </p:sp>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sz="3200" dirty="0" smtClean="0"/>
              <a:t>Snow White</a:t>
            </a:r>
            <a:endParaRPr lang="en-CA" sz="3200" dirty="0"/>
          </a:p>
        </p:txBody>
      </p:sp>
      <p:pic>
        <p:nvPicPr>
          <p:cNvPr id="5" name="Picture Placeholder 4" descr="snow_white_2.jpg"/>
          <p:cNvPicPr>
            <a:picLocks noGrp="1" noChangeAspect="1"/>
          </p:cNvPicPr>
          <p:nvPr>
            <p:ph type="pic" idx="1"/>
          </p:nvPr>
        </p:nvPicPr>
        <p:blipFill>
          <a:blip r:embed="rId2" cstate="print"/>
          <a:srcRect t="3695" b="3695"/>
          <a:stretch>
            <a:fillRect/>
          </a:stretch>
        </p:blipFill>
        <p:spPr/>
      </p:pic>
      <p:sp>
        <p:nvSpPr>
          <p:cNvPr id="4" name="Text Placeholder 3"/>
          <p:cNvSpPr>
            <a:spLocks noGrp="1"/>
          </p:cNvSpPr>
          <p:nvPr>
            <p:ph type="body" sz="half" idx="2"/>
          </p:nvPr>
        </p:nvSpPr>
        <p:spPr/>
        <p:txBody>
          <a:bodyPr/>
          <a:lstStyle/>
          <a:p>
            <a:r>
              <a:rPr lang="en-CA" sz="2000" dirty="0" smtClean="0"/>
              <a:t>After Snow White’s step-mother’s crime is uncovered, at the wedding feast, she is forced to wear slippers of hot iron and to dance until she dropped dead.</a:t>
            </a:r>
          </a:p>
          <a:p>
            <a:endParaRPr lang="en-CA" dirty="0"/>
          </a:p>
        </p:txBody>
      </p:sp>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32656"/>
            <a:ext cx="8219256" cy="1191344"/>
          </a:xfrm>
        </p:spPr>
        <p:txBody>
          <a:bodyPr>
            <a:normAutofit/>
          </a:bodyPr>
          <a:lstStyle/>
          <a:p>
            <a:r>
              <a:rPr lang="en-CA" sz="3200" dirty="0" smtClean="0"/>
              <a:t>The Brothers Grimm</a:t>
            </a:r>
            <a:endParaRPr lang="en-CA" sz="3200" dirty="0"/>
          </a:p>
        </p:txBody>
      </p:sp>
      <p:pic>
        <p:nvPicPr>
          <p:cNvPr id="5" name="Picture Placeholder 4" descr="grimm book.jpg"/>
          <p:cNvPicPr>
            <a:picLocks noGrp="1" noChangeAspect="1"/>
          </p:cNvPicPr>
          <p:nvPr>
            <p:ph type="pic" idx="1"/>
          </p:nvPr>
        </p:nvPicPr>
        <p:blipFill>
          <a:blip r:embed="rId2" cstate="print"/>
          <a:srcRect t="31605" b="31605"/>
          <a:stretch>
            <a:fillRect/>
          </a:stretch>
        </p:blipFill>
        <p:spPr>
          <a:xfrm>
            <a:off x="468313" y="2780928"/>
            <a:ext cx="3455987" cy="3402385"/>
          </a:xfrm>
        </p:spPr>
      </p:pic>
      <p:sp>
        <p:nvSpPr>
          <p:cNvPr id="4" name="Text Placeholder 3"/>
          <p:cNvSpPr>
            <a:spLocks noGrp="1"/>
          </p:cNvSpPr>
          <p:nvPr>
            <p:ph type="body" sz="half" idx="2"/>
          </p:nvPr>
        </p:nvSpPr>
        <p:spPr>
          <a:xfrm>
            <a:off x="3851920" y="1556792"/>
            <a:ext cx="4824536" cy="4391000"/>
          </a:xfrm>
        </p:spPr>
        <p:txBody>
          <a:bodyPr>
            <a:normAutofit lnSpcReduction="10000"/>
          </a:bodyPr>
          <a:lstStyle/>
          <a:p>
            <a:r>
              <a:rPr lang="en-CA" sz="2400" dirty="0" smtClean="0"/>
              <a:t>These two brothers initially collected stories  in the late 1800’s from common people in order to preserve what they felt was a threatened culture. Germany was at threat of French invasion .</a:t>
            </a:r>
          </a:p>
          <a:p>
            <a:r>
              <a:rPr lang="en-CA" sz="2400" dirty="0" smtClean="0"/>
              <a:t>In addition, the world was becoming more and more urban and industrialized.</a:t>
            </a:r>
          </a:p>
        </p:txBody>
      </p:sp>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235496"/>
          </a:xfrm>
        </p:spPr>
        <p:txBody>
          <a:bodyPr>
            <a:normAutofit fontScale="90000"/>
          </a:bodyPr>
          <a:lstStyle/>
          <a:p>
            <a:endParaRPr lang="en-CA" dirty="0"/>
          </a:p>
        </p:txBody>
      </p:sp>
      <p:pic>
        <p:nvPicPr>
          <p:cNvPr id="5" name="Picture Placeholder 4" descr="child and fire.jpg"/>
          <p:cNvPicPr>
            <a:picLocks noGrp="1" noChangeAspect="1"/>
          </p:cNvPicPr>
          <p:nvPr>
            <p:ph type="pic" idx="1"/>
          </p:nvPr>
        </p:nvPicPr>
        <p:blipFill>
          <a:blip r:embed="rId2" cstate="print"/>
          <a:srcRect t="15366" b="15366"/>
          <a:stretch>
            <a:fillRect/>
          </a:stretch>
        </p:blipFill>
        <p:spPr/>
      </p:pic>
      <p:sp>
        <p:nvSpPr>
          <p:cNvPr id="4" name="Text Placeholder 3"/>
          <p:cNvSpPr>
            <a:spLocks noGrp="1"/>
          </p:cNvSpPr>
          <p:nvPr>
            <p:ph type="body" sz="half" idx="2"/>
          </p:nvPr>
        </p:nvSpPr>
        <p:spPr>
          <a:xfrm>
            <a:off x="6629400" y="836712"/>
            <a:ext cx="2057400" cy="5183088"/>
          </a:xfrm>
        </p:spPr>
        <p:txBody>
          <a:bodyPr>
            <a:normAutofit fontScale="77500" lnSpcReduction="20000"/>
          </a:bodyPr>
          <a:lstStyle/>
          <a:p>
            <a:r>
              <a:rPr lang="en-CA" sz="2800" dirty="0" smtClean="0"/>
              <a:t>Collecting the oral stories, that had grown from myth and legends, “from the lips of the people” before they were lost entirely was seen as a means to preserving a German mythology.</a:t>
            </a:r>
            <a:endParaRPr lang="en-CA" sz="2800" dirty="0"/>
          </a:p>
        </p:txBody>
      </p:sp>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2899792"/>
          </a:xfrm>
        </p:spPr>
        <p:txBody>
          <a:bodyPr>
            <a:normAutofit/>
          </a:bodyPr>
          <a:lstStyle/>
          <a:p>
            <a:r>
              <a:rPr lang="en-CA" sz="3600" dirty="0" smtClean="0"/>
              <a:t>The best sellers list</a:t>
            </a:r>
            <a:endParaRPr lang="en-CA" sz="3600" dirty="0"/>
          </a:p>
        </p:txBody>
      </p:sp>
      <p:graphicFrame>
        <p:nvGraphicFramePr>
          <p:cNvPr id="5" name="Picture Placeholder 4"/>
          <p:cNvGraphicFramePr>
            <a:graphicFrameLocks noGrp="1"/>
          </p:cNvGraphicFramePr>
          <p:nvPr>
            <p:ph type="pic" idx="1"/>
          </p:nvPr>
        </p:nvGraphicFramePr>
        <p:xfrm>
          <a:off x="457200" y="457200"/>
          <a:ext cx="6019800" cy="5562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 Placeholder 3"/>
          <p:cNvSpPr>
            <a:spLocks noGrp="1"/>
          </p:cNvSpPr>
          <p:nvPr>
            <p:ph type="body" sz="half" idx="2"/>
          </p:nvPr>
        </p:nvSpPr>
        <p:spPr/>
        <p:txBody>
          <a:bodyPr/>
          <a:lstStyle/>
          <a:p>
            <a:endParaRPr lang="en-CA"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2400" dirty="0" smtClean="0"/>
              <a:t>What do you remember?</a:t>
            </a:r>
            <a:endParaRPr lang="en-CA" sz="2400" dirty="0"/>
          </a:p>
        </p:txBody>
      </p:sp>
      <p:pic>
        <p:nvPicPr>
          <p:cNvPr id="5" name="Picture Placeholder 4" descr="cock_n_bull_story_tellers.jpg"/>
          <p:cNvPicPr>
            <a:picLocks noGrp="1" noChangeAspect="1"/>
          </p:cNvPicPr>
          <p:nvPr>
            <p:ph type="pic" idx="1"/>
          </p:nvPr>
        </p:nvPicPr>
        <p:blipFill>
          <a:blip r:embed="rId2" cstate="print"/>
          <a:srcRect t="3682" b="3682"/>
          <a:stretch>
            <a:fillRect/>
          </a:stretch>
        </p:blipFill>
        <p:spPr/>
      </p:pic>
      <p:sp>
        <p:nvSpPr>
          <p:cNvPr id="4" name="Text Placeholder 3"/>
          <p:cNvSpPr>
            <a:spLocks noGrp="1"/>
          </p:cNvSpPr>
          <p:nvPr>
            <p:ph type="body" sz="half" idx="2"/>
          </p:nvPr>
        </p:nvSpPr>
        <p:spPr/>
        <p:txBody>
          <a:bodyPr/>
          <a:lstStyle/>
          <a:p>
            <a:r>
              <a:rPr lang="en-CA" dirty="0" smtClean="0"/>
              <a:t>With a partner, brainstorm a list of Fairy Tale elements.</a:t>
            </a:r>
          </a:p>
          <a:p>
            <a:r>
              <a:rPr lang="en-CA" dirty="0" smtClean="0"/>
              <a:t>What literary  and  symbolic elements do you remember in the fairy tales you heard (or watched in a movie) when you were a child? What characters are present?</a:t>
            </a:r>
          </a:p>
          <a:p>
            <a:endParaRPr lang="en-CA" dirty="0" smtClean="0"/>
          </a:p>
          <a:p>
            <a:endParaRPr lang="en-CA" dirty="0" smtClean="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endParaRPr lang="en-CA"/>
          </a:p>
        </p:txBody>
      </p:sp>
      <p:sp>
        <p:nvSpPr>
          <p:cNvPr id="3" name="Title 2"/>
          <p:cNvSpPr>
            <a:spLocks noGrp="1"/>
          </p:cNvSpPr>
          <p:nvPr>
            <p:ph type="ctrTitle"/>
          </p:nvPr>
        </p:nvSpPr>
        <p:spPr/>
        <p:txBody>
          <a:bodyPr/>
          <a:lstStyle/>
          <a:p>
            <a:r>
              <a:rPr lang="en-CA" sz="6600" dirty="0" smtClean="0">
                <a:latin typeface="Baskerville Old Face" pitchFamily="18" charset="0"/>
              </a:rPr>
              <a:t>How many of these did you get?</a:t>
            </a:r>
            <a:endParaRPr lang="en-CA" sz="6600" dirty="0">
              <a:latin typeface="Baskerville Old Face" pitchFamily="18"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CA" dirty="0" smtClean="0"/>
              <a:t>Fairy Tale elements</a:t>
            </a:r>
            <a:endParaRPr lang="en-CA" dirty="0"/>
          </a:p>
        </p:txBody>
      </p:sp>
      <p:pic>
        <p:nvPicPr>
          <p:cNvPr id="5" name="Picture Placeholder 4" descr="grimgd5.jpg"/>
          <p:cNvPicPr>
            <a:picLocks noGrp="1" noChangeAspect="1"/>
          </p:cNvPicPr>
          <p:nvPr>
            <p:ph type="pic" idx="1"/>
          </p:nvPr>
        </p:nvPicPr>
        <p:blipFill>
          <a:blip r:embed="rId2" cstate="print"/>
          <a:srcRect t="14828" b="14828"/>
          <a:stretch>
            <a:fillRect/>
          </a:stretch>
        </p:blipFill>
        <p:spPr>
          <a:xfrm>
            <a:off x="1763713" y="333375"/>
            <a:ext cx="6019800" cy="4121150"/>
          </a:xfrm>
        </p:spPr>
      </p:pic>
      <p:sp>
        <p:nvSpPr>
          <p:cNvPr id="2" name="Content Placeholder 1"/>
          <p:cNvSpPr>
            <a:spLocks noGrp="1"/>
          </p:cNvSpPr>
          <p:nvPr>
            <p:ph type="body" sz="half" idx="2"/>
          </p:nvPr>
        </p:nvSpPr>
        <p:spPr>
          <a:xfrm>
            <a:off x="899592" y="4581128"/>
            <a:ext cx="7787208" cy="1438672"/>
          </a:xfrm>
        </p:spPr>
        <p:txBody>
          <a:bodyPr>
            <a:normAutofit fontScale="70000" lnSpcReduction="20000"/>
          </a:bodyPr>
          <a:lstStyle/>
          <a:p>
            <a:pPr marL="514350" indent="-514350">
              <a:buFont typeface="+mj-lt"/>
              <a:buAutoNum type="arabicPeriod"/>
            </a:pPr>
            <a:r>
              <a:rPr lang="en-CA" sz="4400" dirty="0" smtClean="0"/>
              <a:t>The phrase: </a:t>
            </a:r>
            <a:r>
              <a:rPr lang="en-CA" sz="4400" i="1" dirty="0" smtClean="0"/>
              <a:t>“Once upon a time...”</a:t>
            </a:r>
          </a:p>
          <a:p>
            <a:pPr marL="514350" indent="-514350">
              <a:buFont typeface="+mj-lt"/>
              <a:buAutoNum type="arabicPeriod"/>
            </a:pPr>
            <a:r>
              <a:rPr lang="en-CA" sz="4400" dirty="0" smtClean="0"/>
              <a:t>A magical kingdom</a:t>
            </a:r>
          </a:p>
          <a:p>
            <a:pPr marL="514350" indent="-514350">
              <a:buFont typeface="+mj-lt"/>
              <a:buAutoNum type="arabicPeriod"/>
            </a:pPr>
            <a:endParaRPr lang="en-CA" dirty="0"/>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sz="half" idx="4294967295"/>
          </p:nvPr>
        </p:nvGraphicFramePr>
        <p:xfrm>
          <a:off x="4032250" y="273050"/>
          <a:ext cx="5111750" cy="58531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pull dir="d"/>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pic>
        <p:nvPicPr>
          <p:cNvPr id="5" name="Picture Placeholder 4" descr="136%20celtic%20hags+.jpg"/>
          <p:cNvPicPr>
            <a:picLocks noGrp="1" noChangeAspect="1"/>
          </p:cNvPicPr>
          <p:nvPr>
            <p:ph type="pic" idx="1"/>
          </p:nvPr>
        </p:nvPicPr>
        <p:blipFill>
          <a:blip r:embed="rId2" cstate="print"/>
          <a:srcRect t="4818" b="4818"/>
          <a:stretch>
            <a:fillRect/>
          </a:stretch>
        </p:blipFill>
        <p:spPr>
          <a:xfrm>
            <a:off x="4284663" y="404813"/>
            <a:ext cx="4578350" cy="5761037"/>
          </a:xfrm>
        </p:spPr>
      </p:pic>
      <p:sp>
        <p:nvSpPr>
          <p:cNvPr id="4" name="Text Placeholder 3"/>
          <p:cNvSpPr>
            <a:spLocks noGrp="1"/>
          </p:cNvSpPr>
          <p:nvPr>
            <p:ph type="body" sz="half" idx="2"/>
          </p:nvPr>
        </p:nvSpPr>
        <p:spPr>
          <a:xfrm>
            <a:off x="611560" y="1196752"/>
            <a:ext cx="2777480" cy="4419600"/>
          </a:xfrm>
        </p:spPr>
        <p:txBody>
          <a:bodyPr>
            <a:normAutofit fontScale="85000" lnSpcReduction="20000"/>
          </a:bodyPr>
          <a:lstStyle/>
          <a:p>
            <a:pPr marL="742950" indent="-742950"/>
            <a:r>
              <a:rPr lang="en-CA" sz="4400" dirty="0" smtClean="0">
                <a:latin typeface="Baskerville Old Face" pitchFamily="18" charset="0"/>
              </a:rPr>
              <a:t>3. An evil queen, witch, step-mother, or old hag</a:t>
            </a:r>
            <a:endParaRPr lang="en-CA" sz="4400" dirty="0">
              <a:latin typeface="Baskerville Old Face" pitchFamily="18" charset="0"/>
            </a:endParaRPr>
          </a:p>
        </p:txBody>
      </p:sp>
    </p:spTree>
  </p:cSld>
  <p:clrMapOvr>
    <a:masterClrMapping/>
  </p:clrMapOvr>
  <p:transition>
    <p:dissolv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sz="3600" dirty="0" smtClean="0">
                <a:latin typeface="Baskerville Old Face" pitchFamily="18" charset="0"/>
              </a:rPr>
              <a:t>4. Princesses</a:t>
            </a:r>
            <a:endParaRPr lang="en-CA" sz="3600" dirty="0">
              <a:latin typeface="Baskerville Old Face" pitchFamily="18" charset="0"/>
            </a:endParaRPr>
          </a:p>
        </p:txBody>
      </p:sp>
      <p:pic>
        <p:nvPicPr>
          <p:cNvPr id="5" name="Picture Placeholder 4" descr="cameron_12princesses1.jpg"/>
          <p:cNvPicPr>
            <a:picLocks noGrp="1" noChangeAspect="1"/>
          </p:cNvPicPr>
          <p:nvPr>
            <p:ph type="pic" idx="1"/>
          </p:nvPr>
        </p:nvPicPr>
        <p:blipFill>
          <a:blip r:embed="rId2" cstate="print"/>
          <a:srcRect t="18490" b="18490"/>
          <a:stretch>
            <a:fillRect/>
          </a:stretch>
        </p:blipFill>
        <p:spPr/>
      </p:pic>
      <p:sp>
        <p:nvSpPr>
          <p:cNvPr id="4" name="Text Placeholder 3"/>
          <p:cNvSpPr>
            <a:spLocks noGrp="1"/>
          </p:cNvSpPr>
          <p:nvPr>
            <p:ph type="body" sz="half" idx="2"/>
          </p:nvPr>
        </p:nvSpPr>
        <p:spPr/>
        <p:txBody>
          <a:bodyPr>
            <a:noAutofit/>
          </a:bodyPr>
          <a:lstStyle/>
          <a:p>
            <a:r>
              <a:rPr lang="en-CA" sz="1800" dirty="0" smtClean="0"/>
              <a:t>(usually pretty indistinguishable from each other...the point is, they are pretty and become lost or in distress and must be saved, awoken, rescued, etc. by a romantic, dashing man)</a:t>
            </a:r>
            <a:endParaRPr lang="en-CA" sz="1800" dirty="0"/>
          </a:p>
        </p:txBody>
      </p:sp>
    </p:spTree>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52120" y="457200"/>
            <a:ext cx="3034680" cy="1066800"/>
          </a:xfrm>
        </p:spPr>
        <p:txBody>
          <a:bodyPr>
            <a:normAutofit/>
          </a:bodyPr>
          <a:lstStyle/>
          <a:p>
            <a:r>
              <a:rPr lang="en-CA" sz="3200" dirty="0" smtClean="0"/>
              <a:t>5. The Prince</a:t>
            </a:r>
            <a:endParaRPr lang="en-CA" sz="3200" dirty="0"/>
          </a:p>
        </p:txBody>
      </p:sp>
      <p:pic>
        <p:nvPicPr>
          <p:cNvPr id="5" name="Picture Placeholder 4" descr="knight.jpg"/>
          <p:cNvPicPr>
            <a:picLocks noGrp="1" noChangeAspect="1"/>
          </p:cNvPicPr>
          <p:nvPr>
            <p:ph type="pic" idx="1"/>
          </p:nvPr>
        </p:nvPicPr>
        <p:blipFill>
          <a:blip r:embed="rId2" cstate="print"/>
          <a:stretch>
            <a:fillRect/>
          </a:stretch>
        </p:blipFill>
        <p:spPr>
          <a:xfrm>
            <a:off x="724166" y="548680"/>
            <a:ext cx="4249826" cy="5562600"/>
          </a:xfrm>
        </p:spPr>
      </p:pic>
      <p:sp>
        <p:nvSpPr>
          <p:cNvPr id="4" name="Text Placeholder 3"/>
          <p:cNvSpPr>
            <a:spLocks noGrp="1"/>
          </p:cNvSpPr>
          <p:nvPr>
            <p:ph type="body" sz="half" idx="2"/>
          </p:nvPr>
        </p:nvSpPr>
        <p:spPr/>
        <p:txBody>
          <a:bodyPr>
            <a:normAutofit fontScale="92500" lnSpcReduction="10000"/>
          </a:bodyPr>
          <a:lstStyle/>
          <a:p>
            <a:r>
              <a:rPr lang="en-CA" sz="3200" dirty="0" smtClean="0"/>
              <a:t>...or a knight in shining armour</a:t>
            </a:r>
          </a:p>
          <a:p>
            <a:r>
              <a:rPr lang="en-CA" sz="2000" dirty="0" smtClean="0"/>
              <a:t>(usually handsome, dashing, strong, unemotional, fearless, commanding)</a:t>
            </a:r>
            <a:endParaRPr lang="en-CA" sz="2000" dirty="0"/>
          </a:p>
        </p:txBody>
      </p:sp>
    </p:spTree>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60232" y="476672"/>
            <a:ext cx="2057400" cy="1066800"/>
          </a:xfrm>
        </p:spPr>
        <p:txBody>
          <a:bodyPr>
            <a:noAutofit/>
          </a:bodyPr>
          <a:lstStyle/>
          <a:p>
            <a:r>
              <a:rPr lang="en-CA" sz="3200" dirty="0" smtClean="0"/>
              <a:t>6. An ogre or  troll</a:t>
            </a:r>
            <a:endParaRPr lang="en-CA" sz="3200" dirty="0"/>
          </a:p>
        </p:txBody>
      </p:sp>
      <p:pic>
        <p:nvPicPr>
          <p:cNvPr id="5" name="Picture Placeholder 4" descr="troll.jpg"/>
          <p:cNvPicPr>
            <a:picLocks noGrp="1" noChangeAspect="1"/>
          </p:cNvPicPr>
          <p:nvPr>
            <p:ph type="pic" idx="1"/>
          </p:nvPr>
        </p:nvPicPr>
        <p:blipFill>
          <a:blip r:embed="rId2" cstate="print"/>
          <a:srcRect l="2654" r="2654"/>
          <a:stretch>
            <a:fillRect/>
          </a:stretch>
        </p:blipFill>
        <p:spPr/>
      </p:pic>
      <p:sp>
        <p:nvSpPr>
          <p:cNvPr id="4" name="Text Placeholder 3"/>
          <p:cNvSpPr>
            <a:spLocks noGrp="1"/>
          </p:cNvSpPr>
          <p:nvPr>
            <p:ph type="body" sz="half" idx="2"/>
          </p:nvPr>
        </p:nvSpPr>
        <p:spPr/>
        <p:txBody>
          <a:bodyPr/>
          <a:lstStyle/>
          <a:p>
            <a:endParaRPr lang="en-CA"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quest.jpg"/>
          <p:cNvPicPr>
            <a:picLocks noGrp="1" noChangeAspect="1"/>
          </p:cNvPicPr>
          <p:nvPr>
            <p:ph type="pic" idx="1"/>
          </p:nvPr>
        </p:nvPicPr>
        <p:blipFill>
          <a:blip r:embed="rId2" cstate="print"/>
          <a:srcRect t="32648" b="32648"/>
          <a:stretch>
            <a:fillRect/>
          </a:stretch>
        </p:blipFill>
        <p:spPr>
          <a:xfrm>
            <a:off x="395536" y="0"/>
            <a:ext cx="8291513" cy="5805263"/>
          </a:xfrm>
        </p:spPr>
      </p:pic>
      <p:sp>
        <p:nvSpPr>
          <p:cNvPr id="2" name="Title 1"/>
          <p:cNvSpPr>
            <a:spLocks noGrp="1"/>
          </p:cNvSpPr>
          <p:nvPr>
            <p:ph type="title"/>
          </p:nvPr>
        </p:nvSpPr>
        <p:spPr>
          <a:xfrm>
            <a:off x="467544" y="5589240"/>
            <a:ext cx="8147248" cy="634752"/>
          </a:xfrm>
        </p:spPr>
        <p:txBody>
          <a:bodyPr>
            <a:normAutofit/>
          </a:bodyPr>
          <a:lstStyle/>
          <a:p>
            <a:r>
              <a:rPr lang="en-CA" sz="3200" dirty="0" smtClean="0"/>
              <a:t>7. A quest or journey</a:t>
            </a:r>
            <a:endParaRPr lang="en-CA" sz="3200" dirty="0"/>
          </a:p>
        </p:txBody>
      </p:sp>
      <p:sp>
        <p:nvSpPr>
          <p:cNvPr id="4" name="Text Placeholder 3"/>
          <p:cNvSpPr>
            <a:spLocks noGrp="1"/>
          </p:cNvSpPr>
          <p:nvPr>
            <p:ph type="body" sz="half" idx="2"/>
          </p:nvPr>
        </p:nvSpPr>
        <p:spPr/>
        <p:txBody>
          <a:bodyPr/>
          <a:lstStyle/>
          <a:p>
            <a:endParaRPr lang="en-CA" dirty="0"/>
          </a:p>
        </p:txBody>
      </p:sp>
    </p:spTree>
  </p:cSld>
  <p:clrMapOvr>
    <a:masterClrMapping/>
  </p:clrMapOvr>
  <p:transition>
    <p:wipe dir="d"/>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p:txBody>
          <a:bodyPr>
            <a:normAutofit/>
          </a:bodyPr>
          <a:lstStyle/>
          <a:p>
            <a:r>
              <a:rPr lang="en-CA" sz="3200" dirty="0" smtClean="0"/>
              <a:t>8. Some kind of a trick...an obstacle that must be overcome</a:t>
            </a:r>
            <a:endParaRPr lang="en-CA" sz="3200" dirty="0"/>
          </a:p>
        </p:txBody>
      </p:sp>
      <p:sp>
        <p:nvSpPr>
          <p:cNvPr id="2" name="Title 1"/>
          <p:cNvSpPr>
            <a:spLocks noGrp="1"/>
          </p:cNvSpPr>
          <p:nvPr>
            <p:ph type="title"/>
          </p:nvPr>
        </p:nvSpPr>
        <p:spPr>
          <a:xfrm>
            <a:off x="6629400" y="457200"/>
            <a:ext cx="2057400" cy="5492080"/>
          </a:xfrm>
        </p:spPr>
        <p:txBody>
          <a:bodyPr>
            <a:normAutofit/>
          </a:bodyPr>
          <a:lstStyle/>
          <a:p>
            <a:endParaRPr lang="en-CA" dirty="0"/>
          </a:p>
        </p:txBody>
      </p:sp>
      <p:pic>
        <p:nvPicPr>
          <p:cNvPr id="5" name="Picture Placeholder 4" descr="poison-apple.jpg"/>
          <p:cNvPicPr>
            <a:picLocks noGrp="1" noChangeAspect="1"/>
          </p:cNvPicPr>
          <p:nvPr>
            <p:ph type="pic" idx="1"/>
          </p:nvPr>
        </p:nvPicPr>
        <p:blipFill>
          <a:blip r:embed="rId2" cstate="print"/>
          <a:srcRect l="9418" r="9418"/>
          <a:stretch>
            <a:fillRect/>
          </a:stretch>
        </p:blipFill>
        <p:spPr/>
      </p:pic>
    </p:spTree>
  </p:cSld>
  <p:clrMapOvr>
    <a:masterClrMapping/>
  </p:clrMapOvr>
  <p:transition>
    <p:wipe dir="d"/>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819672"/>
          </a:xfrm>
        </p:spPr>
        <p:txBody>
          <a:bodyPr>
            <a:normAutofit/>
          </a:bodyPr>
          <a:lstStyle/>
          <a:p>
            <a:r>
              <a:rPr lang="en-CA" sz="2400" dirty="0" smtClean="0"/>
              <a:t>9. Conflict or an antagonist</a:t>
            </a:r>
            <a:endParaRPr lang="en-CA" sz="2400" dirty="0"/>
          </a:p>
        </p:txBody>
      </p:sp>
      <p:pic>
        <p:nvPicPr>
          <p:cNvPr id="5" name="Picture Placeholder 4" descr="LunarAntagonistX2.jpg"/>
          <p:cNvPicPr>
            <a:picLocks noGrp="1" noChangeAspect="1"/>
          </p:cNvPicPr>
          <p:nvPr>
            <p:ph type="pic" idx="1"/>
          </p:nvPr>
        </p:nvPicPr>
        <p:blipFill>
          <a:blip r:embed="rId2" cstate="print"/>
          <a:stretch>
            <a:fillRect/>
          </a:stretch>
        </p:blipFill>
        <p:spPr>
          <a:xfrm>
            <a:off x="880014" y="692696"/>
            <a:ext cx="5626907" cy="5562600"/>
          </a:xfrm>
        </p:spPr>
      </p:pic>
      <p:sp>
        <p:nvSpPr>
          <p:cNvPr id="4" name="Text Placeholder 3"/>
          <p:cNvSpPr>
            <a:spLocks noGrp="1"/>
          </p:cNvSpPr>
          <p:nvPr>
            <p:ph type="body" sz="half" idx="2"/>
          </p:nvPr>
        </p:nvSpPr>
        <p:spPr/>
        <p:txBody>
          <a:bodyPr/>
          <a:lstStyle/>
          <a:p>
            <a:endParaRPr lang="en-CA"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sz="3200" dirty="0" smtClean="0"/>
              <a:t>10. Other worldly creatures</a:t>
            </a:r>
            <a:endParaRPr lang="en-CA" sz="3200" dirty="0"/>
          </a:p>
        </p:txBody>
      </p:sp>
      <p:pic>
        <p:nvPicPr>
          <p:cNvPr id="5" name="Picture Placeholder 4" descr="storytellertree.jpg"/>
          <p:cNvPicPr>
            <a:picLocks noGrp="1" noChangeAspect="1"/>
          </p:cNvPicPr>
          <p:nvPr>
            <p:ph type="pic" idx="1"/>
          </p:nvPr>
        </p:nvPicPr>
        <p:blipFill>
          <a:blip r:embed="rId2" cstate="print"/>
          <a:srcRect t="15323" b="15323"/>
          <a:stretch>
            <a:fillRect/>
          </a:stretch>
        </p:blipFill>
        <p:spPr/>
      </p:pic>
      <p:sp>
        <p:nvSpPr>
          <p:cNvPr id="4" name="Text Placeholder 3"/>
          <p:cNvSpPr>
            <a:spLocks noGrp="1"/>
          </p:cNvSpPr>
          <p:nvPr>
            <p:ph type="body" sz="half" idx="2"/>
          </p:nvPr>
        </p:nvSpPr>
        <p:spPr/>
        <p:txBody>
          <a:bodyPr>
            <a:normAutofit/>
          </a:bodyPr>
          <a:lstStyle/>
          <a:p>
            <a:r>
              <a:rPr lang="en-CA" sz="2400" dirty="0" smtClean="0"/>
              <a:t>Talking trees and animals, unicorns, mermaids, etc</a:t>
            </a:r>
            <a:endParaRPr lang="en-CA" sz="2400" dirty="0"/>
          </a:p>
        </p:txBody>
      </p:sp>
    </p:spTree>
  </p:cSld>
  <p:clrMapOvr>
    <a:masterClrMapping/>
  </p:clrMapOvr>
  <p:transition>
    <p:dissolv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sz="4400" dirty="0" smtClean="0">
                <a:latin typeface="Baskerville Old Face" pitchFamily="18" charset="0"/>
              </a:rPr>
              <a:t>11. magic</a:t>
            </a:r>
            <a:endParaRPr lang="en-CA" sz="4400" dirty="0">
              <a:latin typeface="Baskerville Old Face" pitchFamily="18" charset="0"/>
            </a:endParaRPr>
          </a:p>
        </p:txBody>
      </p:sp>
      <p:pic>
        <p:nvPicPr>
          <p:cNvPr id="5" name="Picture Placeholder 4" descr="wizard.jpg"/>
          <p:cNvPicPr>
            <a:picLocks noGrp="1" noChangeAspect="1"/>
          </p:cNvPicPr>
          <p:nvPr>
            <p:ph type="pic" idx="1"/>
          </p:nvPr>
        </p:nvPicPr>
        <p:blipFill>
          <a:blip r:embed="rId2" cstate="print"/>
          <a:stretch>
            <a:fillRect/>
          </a:stretch>
        </p:blipFill>
        <p:spPr>
          <a:xfrm>
            <a:off x="683568" y="807793"/>
            <a:ext cx="6019800" cy="4785214"/>
          </a:xfrm>
        </p:spPr>
      </p:pic>
      <p:sp>
        <p:nvSpPr>
          <p:cNvPr id="4" name="Text Placeholder 3"/>
          <p:cNvSpPr>
            <a:spLocks noGrp="1"/>
          </p:cNvSpPr>
          <p:nvPr>
            <p:ph type="body" sz="half" idx="2"/>
          </p:nvPr>
        </p:nvSpPr>
        <p:spPr/>
        <p:txBody>
          <a:bodyPr/>
          <a:lstStyle/>
          <a:p>
            <a:endParaRPr lang="en-CA"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2683768"/>
          </a:xfrm>
        </p:spPr>
        <p:txBody>
          <a:bodyPr>
            <a:normAutofit/>
          </a:bodyPr>
          <a:lstStyle/>
          <a:p>
            <a:r>
              <a:rPr lang="en-CA" sz="2800" dirty="0" smtClean="0"/>
              <a:t>12.</a:t>
            </a:r>
            <a:br>
              <a:rPr lang="en-CA" sz="2800" dirty="0" smtClean="0"/>
            </a:br>
            <a:r>
              <a:rPr lang="en-CA" sz="2800" dirty="0" smtClean="0"/>
              <a:t> A redemptive  all-saving kiss</a:t>
            </a:r>
            <a:endParaRPr lang="en-CA" sz="2800" dirty="0"/>
          </a:p>
        </p:txBody>
      </p:sp>
      <p:pic>
        <p:nvPicPr>
          <p:cNvPr id="5" name="Picture Placeholder 4" descr="redemptive kiss.jpg"/>
          <p:cNvPicPr>
            <a:picLocks noGrp="1" noChangeAspect="1"/>
          </p:cNvPicPr>
          <p:nvPr>
            <p:ph type="pic" idx="1"/>
          </p:nvPr>
        </p:nvPicPr>
        <p:blipFill>
          <a:blip r:embed="rId2" cstate="print"/>
          <a:srcRect t="17028" b="17028"/>
          <a:stretch>
            <a:fillRect/>
          </a:stretch>
        </p:blipFill>
        <p:spPr/>
      </p:pic>
      <p:sp>
        <p:nvSpPr>
          <p:cNvPr id="4" name="Text Placeholder 3"/>
          <p:cNvSpPr>
            <a:spLocks noGrp="1"/>
          </p:cNvSpPr>
          <p:nvPr>
            <p:ph type="body" sz="half" idx="2"/>
          </p:nvPr>
        </p:nvSpPr>
        <p:spPr>
          <a:xfrm>
            <a:off x="6629400" y="3573016"/>
            <a:ext cx="2057400" cy="2446784"/>
          </a:xfrm>
        </p:spPr>
        <p:txBody>
          <a:bodyPr/>
          <a:lstStyle/>
          <a:p>
            <a:r>
              <a:rPr lang="en-CA" dirty="0" smtClean="0">
                <a:hlinkClick r:id="rId3" action="ppaction://hlinkfile"/>
              </a:rPr>
              <a:t>Spiderman Kiss </a:t>
            </a:r>
            <a:endParaRPr lang="en-CA"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Content Placeholder 4"/>
          <p:cNvSpPr>
            <a:spLocks noGrp="1"/>
          </p:cNvSpPr>
          <p:nvPr>
            <p:ph idx="1"/>
          </p:nvPr>
        </p:nvSpPr>
        <p:spPr/>
        <p:txBody>
          <a:bodyPr/>
          <a:lstStyle/>
          <a:p>
            <a:pPr eaLnBrk="1" hangingPunct="1"/>
            <a:r>
              <a:rPr lang="en-CA" sz="3600" dirty="0" smtClean="0">
                <a:latin typeface="Bradley Hand ITC" pitchFamily="66" charset="0"/>
              </a:rPr>
              <a:t>“ Faerie is a perilous land, and in it are pitfalls for the unwary and dungeons for the overbold...The realm of faerie-story is wide and deep and high and filled with many things:</a:t>
            </a:r>
          </a:p>
        </p:txBody>
      </p:sp>
      <p:sp>
        <p:nvSpPr>
          <p:cNvPr id="4" name="Title 3"/>
          <p:cNvSpPr>
            <a:spLocks noGrp="1"/>
          </p:cNvSpPr>
          <p:nvPr>
            <p:ph type="title"/>
          </p:nvPr>
        </p:nvSpPr>
        <p:spPr/>
        <p:txBody>
          <a:bodyPr/>
          <a:lstStyle/>
          <a:p>
            <a:pPr eaLnBrk="1" hangingPunct="1">
              <a:defRPr/>
            </a:pPr>
            <a:r>
              <a:rPr lang="en-CA" smtClean="0"/>
              <a:t>Tolkien wrote:</a:t>
            </a:r>
            <a:endParaRPr lang="en-CA"/>
          </a:p>
        </p:txBody>
      </p:sp>
    </p:spTree>
  </p:cSld>
  <p:clrMapOvr>
    <a:masterClrMapping/>
  </p:clrMapOvr>
  <p:transition>
    <p:cover dir="lu"/>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fairy.jpg"/>
          <p:cNvPicPr>
            <a:picLocks noGrp="1" noChangeAspect="1"/>
          </p:cNvPicPr>
          <p:nvPr>
            <p:ph type="pic" idx="1"/>
          </p:nvPr>
        </p:nvPicPr>
        <p:blipFill>
          <a:blip r:embed="rId2" cstate="print"/>
          <a:srcRect t="21628" b="21628"/>
          <a:stretch>
            <a:fillRect/>
          </a:stretch>
        </p:blipFill>
        <p:spPr>
          <a:xfrm>
            <a:off x="395536" y="881336"/>
            <a:ext cx="8291264" cy="5976664"/>
          </a:xfrm>
        </p:spPr>
      </p:pic>
      <p:sp>
        <p:nvSpPr>
          <p:cNvPr id="2" name="Title 1"/>
          <p:cNvSpPr>
            <a:spLocks noGrp="1"/>
          </p:cNvSpPr>
          <p:nvPr>
            <p:ph type="title"/>
          </p:nvPr>
        </p:nvSpPr>
        <p:spPr>
          <a:xfrm>
            <a:off x="539552" y="404664"/>
            <a:ext cx="8147248" cy="1066800"/>
          </a:xfrm>
          <a:solidFill>
            <a:schemeClr val="accent2"/>
          </a:solidFill>
          <a:ln>
            <a:solidFill>
              <a:schemeClr val="bg2"/>
            </a:solidFill>
          </a:ln>
        </p:spPr>
        <p:txBody>
          <a:bodyPr>
            <a:noAutofit/>
          </a:bodyPr>
          <a:lstStyle/>
          <a:p>
            <a:r>
              <a:rPr lang="en-CA" sz="2800" dirty="0" smtClean="0">
                <a:solidFill>
                  <a:srgbClr val="FF0000"/>
                </a:solidFill>
              </a:rPr>
              <a:t>Returning to Tolkien’s  essay, his third question was : “what is the purpose of the fairy tale?”</a:t>
            </a:r>
            <a:endParaRPr lang="en-CA" sz="2800" dirty="0">
              <a:solidFill>
                <a:srgbClr val="FF0000"/>
              </a:solidFill>
            </a:endParaRPr>
          </a:p>
        </p:txBody>
      </p:sp>
      <p:sp>
        <p:nvSpPr>
          <p:cNvPr id="4" name="Text Placeholder 3"/>
          <p:cNvSpPr>
            <a:spLocks noGrp="1"/>
          </p:cNvSpPr>
          <p:nvPr>
            <p:ph type="body" sz="half" idx="2"/>
          </p:nvPr>
        </p:nvSpPr>
        <p:spPr/>
        <p:txBody>
          <a:bodyPr/>
          <a:lstStyle/>
          <a:p>
            <a:endParaRPr lang="en-CA"/>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11560" y="332656"/>
            <a:ext cx="8147248" cy="1315616"/>
          </a:xfrm>
        </p:spPr>
        <p:txBody>
          <a:bodyPr>
            <a:noAutofit/>
          </a:bodyPr>
          <a:lstStyle/>
          <a:p>
            <a:r>
              <a:rPr lang="en-CA" sz="4400" dirty="0" smtClean="0">
                <a:latin typeface="Baskerville Old Face" pitchFamily="18" charset="0"/>
              </a:rPr>
              <a:t>That question, believe it or not, brings us to the Nazi’s.</a:t>
            </a:r>
            <a:endParaRPr lang="en-CA" sz="4400" dirty="0">
              <a:latin typeface="Baskerville Old Face" pitchFamily="18" charset="0"/>
            </a:endParaRPr>
          </a:p>
        </p:txBody>
      </p:sp>
      <p:pic>
        <p:nvPicPr>
          <p:cNvPr id="8" name="Picture Placeholder 7" descr="swastika-flag001.jpg"/>
          <p:cNvPicPr>
            <a:picLocks noGrp="1" noChangeAspect="1"/>
          </p:cNvPicPr>
          <p:nvPr>
            <p:ph type="pic" idx="1"/>
          </p:nvPr>
        </p:nvPicPr>
        <p:blipFill>
          <a:blip r:embed="rId2" cstate="print"/>
          <a:srcRect l="1842" r="1842"/>
          <a:stretch>
            <a:fillRect/>
          </a:stretch>
        </p:blipFill>
        <p:spPr>
          <a:xfrm>
            <a:off x="1691680" y="2060848"/>
            <a:ext cx="6019800" cy="4030960"/>
          </a:xfrm>
        </p:spPr>
      </p:pic>
      <p:sp>
        <p:nvSpPr>
          <p:cNvPr id="7" name="Text Placeholder 6"/>
          <p:cNvSpPr>
            <a:spLocks noGrp="1"/>
          </p:cNvSpPr>
          <p:nvPr>
            <p:ph type="body" sz="half" idx="2"/>
          </p:nvPr>
        </p:nvSpPr>
        <p:spPr/>
        <p:txBody>
          <a:bodyPr/>
          <a:lstStyle/>
          <a:p>
            <a:endParaRPr lang="en-CA"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p:cNvSpPr>
            <a:spLocks noGrp="1"/>
          </p:cNvSpPr>
          <p:nvPr>
            <p:ph type="subTitle" idx="1"/>
          </p:nvPr>
        </p:nvSpPr>
        <p:spPr>
          <a:xfrm>
            <a:off x="457200" y="2132856"/>
            <a:ext cx="8305800" cy="2709948"/>
          </a:xfrm>
        </p:spPr>
        <p:txBody>
          <a:bodyPr/>
          <a:lstStyle/>
          <a:p>
            <a:r>
              <a:rPr lang="en-CA" sz="3200" dirty="0" smtClean="0"/>
              <a:t>As mentioned earlier, the Brothers Grimm were responding to a threatened invasion from the French in the later 19</a:t>
            </a:r>
            <a:r>
              <a:rPr lang="en-CA" sz="3200" baseline="30000" dirty="0" smtClean="0"/>
              <a:t>th</a:t>
            </a:r>
            <a:r>
              <a:rPr lang="en-CA" sz="3200" dirty="0" smtClean="0"/>
              <a:t> century. The German people feared a loss of their culture and history. As the fairy tales were part of the countries oral history, preserving folk lore was an attempt to record the German culture.</a:t>
            </a:r>
            <a:endParaRPr lang="en-CA" sz="3200" dirty="0"/>
          </a:p>
        </p:txBody>
      </p:sp>
      <p:sp>
        <p:nvSpPr>
          <p:cNvPr id="5" name="Title 4"/>
          <p:cNvSpPr>
            <a:spLocks noGrp="1"/>
          </p:cNvSpPr>
          <p:nvPr>
            <p:ph type="ctrTitle"/>
          </p:nvPr>
        </p:nvSpPr>
        <p:spPr>
          <a:xfrm>
            <a:off x="457200" y="1433732"/>
            <a:ext cx="8305800" cy="771132"/>
          </a:xfrm>
        </p:spPr>
        <p:txBody>
          <a:bodyPr/>
          <a:lstStyle/>
          <a:p>
            <a:r>
              <a:rPr lang="en-CA" dirty="0" smtClean="0"/>
              <a:t>A Perceived Ethnic Purity</a:t>
            </a:r>
            <a:endParaRPr lang="en-CA"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476672"/>
            <a:ext cx="8229600" cy="5619328"/>
          </a:xfrm>
        </p:spPr>
        <p:txBody>
          <a:bodyPr>
            <a:normAutofit lnSpcReduction="10000"/>
          </a:bodyPr>
          <a:lstStyle/>
          <a:p>
            <a:r>
              <a:rPr lang="en-CA" dirty="0" smtClean="0"/>
              <a:t>Years later, the Third Reich, or the Nazi Regime led by Hitler, attempted to preserve this recorded history. However, they took it further and aimed to seek and perpetuate what they termed “the racial purity” of the Aryan people.</a:t>
            </a:r>
          </a:p>
          <a:p>
            <a:r>
              <a:rPr lang="en-CA" dirty="0" smtClean="0"/>
              <a:t>Because of the history of the </a:t>
            </a:r>
            <a:r>
              <a:rPr lang="en-CA" dirty="0" err="1" smtClean="0"/>
              <a:t>Grimms</a:t>
            </a:r>
            <a:r>
              <a:rPr lang="en-CA" dirty="0" smtClean="0"/>
              <a:t>’ tales, the Nazis encouraged them as appropriate reading for German children; a way to preserve a “pure” German voice.</a:t>
            </a:r>
          </a:p>
          <a:p>
            <a:r>
              <a:rPr lang="en-CA" dirty="0" smtClean="0"/>
              <a:t>The tales often focus on removing “outsiders” and teach that one should keep to their own </a:t>
            </a:r>
            <a:r>
              <a:rPr lang="en-CA" dirty="0" err="1" smtClean="0"/>
              <a:t>ie</a:t>
            </a:r>
            <a:r>
              <a:rPr lang="en-CA" dirty="0" smtClean="0"/>
              <a:t>: marry one’s own kind. This can be seen by the fact that most of the female heroines are fallen royalty that are returned to their rightful place once they are found or rescued by the prince. </a:t>
            </a:r>
          </a:p>
          <a:p>
            <a:pPr>
              <a:buNone/>
            </a:pPr>
            <a:endParaRPr lang="en-CA" dirty="0" smtClean="0"/>
          </a:p>
          <a:p>
            <a:pPr>
              <a:buNone/>
            </a:pPr>
            <a:endParaRPr lang="en-CA" dirty="0" smtClean="0"/>
          </a:p>
          <a:p>
            <a:endParaRPr lang="en-CA" dirty="0"/>
          </a:p>
        </p:txBody>
      </p:sp>
      <p:sp>
        <p:nvSpPr>
          <p:cNvPr id="3" name="Title 2"/>
          <p:cNvSpPr>
            <a:spLocks noGrp="1"/>
          </p:cNvSpPr>
          <p:nvPr>
            <p:ph type="title"/>
          </p:nvPr>
        </p:nvSpPr>
        <p:spPr>
          <a:xfrm>
            <a:off x="457200" y="152400"/>
            <a:ext cx="8147248" cy="396280"/>
          </a:xfrm>
        </p:spPr>
        <p:txBody>
          <a:bodyPr>
            <a:normAutofit fontScale="90000"/>
          </a:bodyPr>
          <a:lstStyle/>
          <a:p>
            <a:endParaRPr lang="en-CA"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a:xfrm>
            <a:off x="467544" y="332656"/>
            <a:ext cx="4040188" cy="762000"/>
          </a:xfrm>
        </p:spPr>
        <p:txBody>
          <a:bodyPr/>
          <a:lstStyle/>
          <a:p>
            <a:r>
              <a:rPr lang="en-CA" dirty="0" smtClean="0"/>
              <a:t>Hitler with children</a:t>
            </a:r>
            <a:endParaRPr lang="en-CA" dirty="0"/>
          </a:p>
        </p:txBody>
      </p:sp>
      <p:pic>
        <p:nvPicPr>
          <p:cNvPr id="10" name="Content Placeholder 9" descr="hitler with kids.jpg"/>
          <p:cNvPicPr>
            <a:picLocks noGrp="1" noChangeAspect="1"/>
          </p:cNvPicPr>
          <p:nvPr>
            <p:ph sz="half" idx="2"/>
          </p:nvPr>
        </p:nvPicPr>
        <p:blipFill>
          <a:blip r:embed="rId2" cstate="print"/>
          <a:stretch>
            <a:fillRect/>
          </a:stretch>
        </p:blipFill>
        <p:spPr>
          <a:xfrm>
            <a:off x="1187624" y="1700808"/>
            <a:ext cx="2518742" cy="3168352"/>
          </a:xfrm>
        </p:spPr>
      </p:pic>
      <p:pic>
        <p:nvPicPr>
          <p:cNvPr id="11" name="Content Placeholder 10" descr="children with swastika flags.jpg"/>
          <p:cNvPicPr>
            <a:picLocks noGrp="1" noChangeAspect="1"/>
          </p:cNvPicPr>
          <p:nvPr>
            <p:ph sz="quarter" idx="4"/>
          </p:nvPr>
        </p:nvPicPr>
        <p:blipFill>
          <a:blip r:embed="rId3" cstate="print"/>
          <a:stretch>
            <a:fillRect/>
          </a:stretch>
        </p:blipFill>
        <p:spPr>
          <a:xfrm>
            <a:off x="4572000" y="1628800"/>
            <a:ext cx="3584512" cy="3240360"/>
          </a:xfrm>
        </p:spPr>
      </p:pic>
      <p:sp>
        <p:nvSpPr>
          <p:cNvPr id="5" name="Title 4"/>
          <p:cNvSpPr>
            <a:spLocks noGrp="1"/>
          </p:cNvSpPr>
          <p:nvPr>
            <p:ph type="title"/>
          </p:nvPr>
        </p:nvSpPr>
        <p:spPr>
          <a:xfrm>
            <a:off x="457200" y="155448"/>
            <a:ext cx="8229600" cy="1257328"/>
          </a:xfrm>
        </p:spPr>
        <p:txBody>
          <a:bodyPr>
            <a:normAutofit/>
          </a:bodyPr>
          <a:lstStyle/>
          <a:p>
            <a:r>
              <a:rPr lang="en-CA" sz="2800" dirty="0" smtClean="0"/>
              <a:t>         </a:t>
            </a:r>
            <a:endParaRPr lang="en-CA" sz="2800" dirty="0"/>
          </a:p>
        </p:txBody>
      </p:sp>
      <p:sp>
        <p:nvSpPr>
          <p:cNvPr id="8" name="Text Placeholder 7"/>
          <p:cNvSpPr>
            <a:spLocks noGrp="1"/>
          </p:cNvSpPr>
          <p:nvPr>
            <p:ph type="body" idx="3"/>
          </p:nvPr>
        </p:nvSpPr>
        <p:spPr>
          <a:xfrm>
            <a:off x="4499992" y="620688"/>
            <a:ext cx="4040188" cy="762000"/>
          </a:xfrm>
        </p:spPr>
        <p:txBody>
          <a:bodyPr/>
          <a:lstStyle/>
          <a:p>
            <a:r>
              <a:rPr lang="en-CA" dirty="0" smtClean="0"/>
              <a:t>Children with Nazi flags</a:t>
            </a:r>
            <a:endParaRPr lang="en-CA"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457200" y="1412776"/>
            <a:ext cx="8229600" cy="4683224"/>
          </a:xfrm>
        </p:spPr>
        <p:txBody>
          <a:bodyPr>
            <a:normAutofit/>
          </a:bodyPr>
          <a:lstStyle/>
          <a:p>
            <a:r>
              <a:rPr lang="en-CA" dirty="0" smtClean="0"/>
              <a:t>Because of their new association with Nazism, fairy tales were temporarily banned by the Allies.</a:t>
            </a:r>
          </a:p>
          <a:p>
            <a:r>
              <a:rPr lang="en-CA" dirty="0" smtClean="0"/>
              <a:t>They were deemed to nurture a bloodthirsty spirit that was now unfairly attributed to the German people.</a:t>
            </a:r>
          </a:p>
          <a:p>
            <a:r>
              <a:rPr lang="en-CA" i="1" dirty="0" smtClean="0"/>
              <a:t>Hansel and Gretel</a:t>
            </a:r>
            <a:r>
              <a:rPr lang="en-CA" dirty="0" smtClean="0"/>
              <a:t> was singled out because of how Gretel kills the witch: she pushes her into an oven. The witch, in illustrations of this era, had been drawn as a racist caricature of a Jew. </a:t>
            </a:r>
          </a:p>
          <a:p>
            <a:r>
              <a:rPr lang="en-CA" dirty="0" smtClean="0"/>
              <a:t>This ban didn’t last, as we know. Think of all the Disney movies you would not know if it had!</a:t>
            </a:r>
          </a:p>
          <a:p>
            <a:endParaRPr lang="en-CA" dirty="0"/>
          </a:p>
        </p:txBody>
      </p:sp>
      <p:sp>
        <p:nvSpPr>
          <p:cNvPr id="7" name="Title 6"/>
          <p:cNvSpPr>
            <a:spLocks noGrp="1"/>
          </p:cNvSpPr>
          <p:nvPr>
            <p:ph type="title"/>
          </p:nvPr>
        </p:nvSpPr>
        <p:spPr/>
        <p:txBody>
          <a:bodyPr>
            <a:normAutofit/>
          </a:bodyPr>
          <a:lstStyle/>
          <a:p>
            <a:r>
              <a:rPr lang="en-CA" dirty="0" smtClean="0"/>
              <a:t>Post WWII </a:t>
            </a:r>
            <a:endParaRPr lang="en-CA"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457200" y="1340768"/>
            <a:ext cx="8305800" cy="3502036"/>
          </a:xfrm>
        </p:spPr>
        <p:txBody>
          <a:bodyPr/>
          <a:lstStyle/>
          <a:p>
            <a:r>
              <a:rPr lang="en-CA" dirty="0" smtClean="0"/>
              <a:t>Not really. </a:t>
            </a:r>
          </a:p>
          <a:p>
            <a:r>
              <a:rPr lang="en-CA" dirty="0" smtClean="0"/>
              <a:t>Scholars differ on the instructional rational behind fairy tales. Yes, the Nazis used them to support their racist propaganda, but the Third Reich was a fragment in the history of fairy tales.</a:t>
            </a:r>
          </a:p>
          <a:p>
            <a:r>
              <a:rPr lang="en-CA" dirty="0" smtClean="0"/>
              <a:t>Some scholars point out the value of teachings that would be passed down to children as they sat around at night listening to the stories. For example, in an era when everyone had to work for the family to survive, babysitters were scarce. Teaching kids not to go off alone into the “deep dark woods” because of the “big bad wolves,” and other scary creatures that lurk there, might be a good idea.</a:t>
            </a:r>
          </a:p>
          <a:p>
            <a:r>
              <a:rPr lang="en-CA" dirty="0" smtClean="0"/>
              <a:t>However, other scholars believe there was no moral or instructional purpose behind the tales.</a:t>
            </a:r>
          </a:p>
          <a:p>
            <a:r>
              <a:rPr lang="en-CA" dirty="0" smtClean="0"/>
              <a:t> </a:t>
            </a:r>
            <a:endParaRPr lang="en-CA" dirty="0"/>
          </a:p>
        </p:txBody>
      </p:sp>
      <p:sp>
        <p:nvSpPr>
          <p:cNvPr id="3" name="Title 2"/>
          <p:cNvSpPr>
            <a:spLocks noGrp="1"/>
          </p:cNvSpPr>
          <p:nvPr>
            <p:ph type="ctrTitle"/>
          </p:nvPr>
        </p:nvSpPr>
        <p:spPr>
          <a:xfrm>
            <a:off x="395536" y="548680"/>
            <a:ext cx="8305800" cy="483100"/>
          </a:xfrm>
        </p:spPr>
        <p:txBody>
          <a:bodyPr/>
          <a:lstStyle/>
          <a:p>
            <a:r>
              <a:rPr lang="en-CA" sz="3600" dirty="0" smtClean="0"/>
              <a:t>Did this answer Tolkien’s third question?</a:t>
            </a:r>
            <a:endParaRPr lang="en-CA" sz="3600"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sz="2800" dirty="0" smtClean="0"/>
              <a:t>Interested in learning </a:t>
            </a:r>
            <a:r>
              <a:rPr lang="en-CA" sz="2700" dirty="0" smtClean="0"/>
              <a:t>more?</a:t>
            </a:r>
            <a:endParaRPr lang="en-CA" sz="2700" dirty="0"/>
          </a:p>
        </p:txBody>
      </p:sp>
      <p:pic>
        <p:nvPicPr>
          <p:cNvPr id="5" name="Picture Placeholder 4" descr="bible1.jpg"/>
          <p:cNvPicPr>
            <a:picLocks noGrp="1" noChangeAspect="1"/>
          </p:cNvPicPr>
          <p:nvPr>
            <p:ph type="pic" idx="1"/>
          </p:nvPr>
        </p:nvPicPr>
        <p:blipFill>
          <a:blip r:embed="rId2" cstate="print"/>
          <a:stretch>
            <a:fillRect/>
          </a:stretch>
        </p:blipFill>
        <p:spPr>
          <a:xfrm>
            <a:off x="1381125" y="457200"/>
            <a:ext cx="4171950" cy="5562600"/>
          </a:xfrm>
        </p:spPr>
      </p:pic>
      <p:sp>
        <p:nvSpPr>
          <p:cNvPr id="4" name="Text Placeholder 3"/>
          <p:cNvSpPr>
            <a:spLocks noGrp="1"/>
          </p:cNvSpPr>
          <p:nvPr>
            <p:ph type="body" sz="half" idx="2"/>
          </p:nvPr>
        </p:nvSpPr>
        <p:spPr/>
        <p:txBody>
          <a:bodyPr>
            <a:noAutofit/>
          </a:bodyPr>
          <a:lstStyle/>
          <a:p>
            <a:r>
              <a:rPr lang="en-CA" sz="2800" dirty="0" smtClean="0"/>
              <a:t>Check out:</a:t>
            </a:r>
          </a:p>
          <a:p>
            <a:r>
              <a:rPr lang="en-CA" sz="2800" i="1" dirty="0" smtClean="0"/>
              <a:t>The Annotated Brothers Grimm</a:t>
            </a:r>
            <a:endParaRPr lang="en-CA" sz="2800" dirty="0" smtClean="0"/>
          </a:p>
          <a:p>
            <a:r>
              <a:rPr lang="en-CA" sz="2800" dirty="0" smtClean="0"/>
              <a:t>Edited by Maria Tatar</a:t>
            </a:r>
            <a:endParaRPr lang="en-CA" sz="2800"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7544" y="1340768"/>
            <a:ext cx="8229600" cy="5259288"/>
          </a:xfrm>
        </p:spPr>
        <p:txBody>
          <a:bodyPr/>
          <a:lstStyle/>
          <a:p>
            <a:r>
              <a:rPr lang="en-CA" dirty="0" smtClean="0"/>
              <a:t>...after they wrote their next English assignment!</a:t>
            </a:r>
          </a:p>
          <a:p>
            <a:endParaRPr lang="en-CA" dirty="0" smtClean="0"/>
          </a:p>
          <a:p>
            <a:r>
              <a:rPr lang="en-CA" dirty="0" smtClean="0"/>
              <a:t>For this unit, you will be watching the film, </a:t>
            </a:r>
            <a:r>
              <a:rPr lang="en-CA" i="1" dirty="0" smtClean="0"/>
              <a:t>Stardust. </a:t>
            </a:r>
            <a:r>
              <a:rPr lang="en-CA" dirty="0" smtClean="0"/>
              <a:t>Using the notes you have taken from this presentation, you are to write a list of as many fairy tale elements as you can find in the movie.</a:t>
            </a:r>
          </a:p>
        </p:txBody>
      </p:sp>
      <p:sp>
        <p:nvSpPr>
          <p:cNvPr id="3" name="Title 2"/>
          <p:cNvSpPr>
            <a:spLocks noGrp="1"/>
          </p:cNvSpPr>
          <p:nvPr>
            <p:ph type="title"/>
          </p:nvPr>
        </p:nvSpPr>
        <p:spPr>
          <a:xfrm>
            <a:off x="467544" y="476672"/>
            <a:ext cx="8229600" cy="612304"/>
          </a:xfrm>
        </p:spPr>
        <p:txBody>
          <a:bodyPr>
            <a:normAutofit fontScale="90000"/>
          </a:bodyPr>
          <a:lstStyle/>
          <a:p>
            <a:r>
              <a:rPr lang="en-CA" dirty="0" smtClean="0"/>
              <a:t>And they all lived happily ever after...</a:t>
            </a:r>
            <a:endParaRPr lang="en-CA"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052736"/>
            <a:ext cx="8229600" cy="5043264"/>
          </a:xfrm>
          <a:solidFill>
            <a:schemeClr val="bg1"/>
          </a:solidFill>
          <a:ln>
            <a:solidFill>
              <a:schemeClr val="tx1"/>
            </a:solidFill>
          </a:ln>
        </p:spPr>
        <p:txBody>
          <a:bodyPr>
            <a:normAutofit fontScale="92500"/>
          </a:bodyPr>
          <a:lstStyle/>
          <a:p>
            <a:r>
              <a:rPr lang="en-CA" dirty="0" smtClean="0"/>
              <a:t>You will choose between the following three options:</a:t>
            </a:r>
          </a:p>
          <a:p>
            <a:pPr marL="742950" indent="-742950">
              <a:buNone/>
            </a:pPr>
            <a:r>
              <a:rPr lang="en-CA" dirty="0" smtClean="0"/>
              <a:t>1. Pick a fairy tale that you are familiar with. Rewrite the ending. This can be done as though from another character’s perspective: what if the wolf in the three little pigs was lonely and had been bullied as a young pup and didn’t know any better?  Perhaps he had post-traumatic stress disorder. Or, you can take the story and ask: “ what if in 20 years, Sleeping Beauty realises it was kind of creepy that this stranger came along and was making out with her as she slept? </a:t>
            </a:r>
            <a:r>
              <a:rPr lang="en-CA" dirty="0" err="1" smtClean="0"/>
              <a:t>Eww</a:t>
            </a:r>
            <a:r>
              <a:rPr lang="en-CA" dirty="0" smtClean="0"/>
              <a:t>. But now she has been married to him for 20 years and is going through a mid-life crisis. How does the story end now? 500-1000 words.</a:t>
            </a:r>
            <a:endParaRPr lang="en-CA" sz="3600" dirty="0" smtClean="0"/>
          </a:p>
        </p:txBody>
      </p:sp>
      <p:sp>
        <p:nvSpPr>
          <p:cNvPr id="3" name="Title 2"/>
          <p:cNvSpPr>
            <a:spLocks noGrp="1"/>
          </p:cNvSpPr>
          <p:nvPr>
            <p:ph type="title"/>
          </p:nvPr>
        </p:nvSpPr>
        <p:spPr>
          <a:xfrm>
            <a:off x="539552" y="332656"/>
            <a:ext cx="8229600" cy="678904"/>
          </a:xfrm>
        </p:spPr>
        <p:txBody>
          <a:bodyPr>
            <a:normAutofit fontScale="90000"/>
          </a:bodyPr>
          <a:lstStyle/>
          <a:p>
            <a:r>
              <a:rPr lang="en-CA" dirty="0" smtClean="0"/>
              <a:t>WRITTEN ASSIGNMENT:</a:t>
            </a:r>
            <a:endParaRPr lang="en-CA"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Content Placeholder 4" descr="beast bird.jpg"/>
          <p:cNvPicPr>
            <a:picLocks noGrp="1" noChangeAspect="1"/>
          </p:cNvPicPr>
          <p:nvPr>
            <p:ph sz="quarter" idx="1"/>
          </p:nvPr>
        </p:nvPicPr>
        <p:blipFill>
          <a:blip r:embed="rId2" cstate="print"/>
          <a:stretch>
            <a:fillRect/>
          </a:stretch>
        </p:blipFill>
        <p:spPr>
          <a:xfrm>
            <a:off x="1259632" y="548680"/>
            <a:ext cx="4032447" cy="5688632"/>
          </a:xfrm>
        </p:spPr>
      </p:pic>
      <p:sp>
        <p:nvSpPr>
          <p:cNvPr id="9219" name="Text Placeholder 2"/>
          <p:cNvSpPr>
            <a:spLocks noGrp="1"/>
          </p:cNvSpPr>
          <p:nvPr>
            <p:ph type="body" idx="2"/>
          </p:nvPr>
        </p:nvSpPr>
        <p:spPr/>
        <p:txBody>
          <a:bodyPr>
            <a:normAutofit fontScale="92500" lnSpcReduction="10000"/>
          </a:bodyPr>
          <a:lstStyle/>
          <a:p>
            <a:pPr eaLnBrk="1" hangingPunct="1"/>
            <a:r>
              <a:rPr lang="en-CA" sz="3600" dirty="0" smtClean="0">
                <a:latin typeface="Bradley Hand ITC" pitchFamily="66" charset="0"/>
              </a:rPr>
              <a:t>...all manner of beasts and birds are found there;</a:t>
            </a:r>
          </a:p>
        </p:txBody>
      </p:sp>
      <p:sp>
        <p:nvSpPr>
          <p:cNvPr id="5" name="Title 4"/>
          <p:cNvSpPr>
            <a:spLocks noGrp="1"/>
          </p:cNvSpPr>
          <p:nvPr>
            <p:ph type="title"/>
          </p:nvPr>
        </p:nvSpPr>
        <p:spPr/>
        <p:txBody>
          <a:bodyPr/>
          <a:lstStyle/>
          <a:p>
            <a:endParaRPr lang="en-CA"/>
          </a:p>
        </p:txBody>
      </p:sp>
    </p:spTree>
  </p:cSld>
  <p:clrMapOvr>
    <a:masterClrMapping/>
  </p:clrMapOvr>
  <p:transition>
    <p:wheel spokes="1"/>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solidFill>
            <a:schemeClr val="bg1"/>
          </a:solidFill>
        </p:spPr>
        <p:txBody>
          <a:bodyPr>
            <a:normAutofit/>
          </a:bodyPr>
          <a:lstStyle/>
          <a:p>
            <a:r>
              <a:rPr lang="en-CA" sz="3600" dirty="0" smtClean="0"/>
              <a:t>2. Write </a:t>
            </a:r>
            <a:r>
              <a:rPr lang="en-CA" sz="3600" i="1" dirty="0" smtClean="0"/>
              <a:t>your life story</a:t>
            </a:r>
            <a:r>
              <a:rPr lang="en-CA" sz="3600" dirty="0" smtClean="0"/>
              <a:t>, but as a fairy tale. What kind of creature are you? Who is the antagonist in your story? What supernatural power do you possess? What conflict have you experienced and how did you, in character, overcome it? 500-1000 words.</a:t>
            </a:r>
            <a:endParaRPr lang="en-CA" sz="3600" dirty="0"/>
          </a:p>
        </p:txBody>
      </p:sp>
      <p:sp>
        <p:nvSpPr>
          <p:cNvPr id="3" name="Title 2"/>
          <p:cNvSpPr>
            <a:spLocks noGrp="1"/>
          </p:cNvSpPr>
          <p:nvPr>
            <p:ph type="title"/>
          </p:nvPr>
        </p:nvSpPr>
        <p:spPr>
          <a:xfrm>
            <a:off x="457200" y="152400"/>
            <a:ext cx="8229600" cy="828328"/>
          </a:xfrm>
          <a:solidFill>
            <a:schemeClr val="bg1"/>
          </a:solidFill>
        </p:spPr>
        <p:txBody>
          <a:bodyPr/>
          <a:lstStyle/>
          <a:p>
            <a:r>
              <a:rPr lang="en-CA" dirty="0" smtClean="0"/>
              <a:t>Written assignment cont.</a:t>
            </a:r>
            <a:endParaRPr lang="en-CA"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24744"/>
            <a:ext cx="8229600" cy="4971256"/>
          </a:xfrm>
          <a:solidFill>
            <a:schemeClr val="bg1"/>
          </a:solidFill>
        </p:spPr>
        <p:txBody>
          <a:bodyPr/>
          <a:lstStyle/>
          <a:p>
            <a:r>
              <a:rPr lang="en-CA" dirty="0" smtClean="0"/>
              <a:t>3. Write a one to two page poem outlining a key event in your life, but using a fairy tale motif.</a:t>
            </a:r>
          </a:p>
          <a:p>
            <a:r>
              <a:rPr lang="en-CA" dirty="0" smtClean="0"/>
              <a:t>Some examples:</a:t>
            </a:r>
          </a:p>
          <a:p>
            <a:r>
              <a:rPr lang="en-CA" dirty="0" smtClean="0"/>
              <a:t>Losing and/or gaining a parent: Cinderella</a:t>
            </a:r>
          </a:p>
          <a:p>
            <a:r>
              <a:rPr lang="en-CA" dirty="0" smtClean="0"/>
              <a:t>Taking a risk: Jack and the Beanstalk</a:t>
            </a:r>
          </a:p>
          <a:p>
            <a:r>
              <a:rPr lang="en-CA" dirty="0" smtClean="0"/>
              <a:t>Getting caught in a lie: The Emperor’s New Clothes</a:t>
            </a:r>
          </a:p>
          <a:p>
            <a:r>
              <a:rPr lang="en-CA" dirty="0" smtClean="0"/>
              <a:t>Outwitting a threat: The Three Little Pigs</a:t>
            </a:r>
          </a:p>
          <a:p>
            <a:r>
              <a:rPr lang="en-CA" dirty="0" smtClean="0"/>
              <a:t>Getting out of a bad situation: Hansel and Gretel</a:t>
            </a:r>
          </a:p>
          <a:p>
            <a:r>
              <a:rPr lang="en-CA" dirty="0" smtClean="0"/>
              <a:t>Entering an unknown situation: </a:t>
            </a:r>
            <a:r>
              <a:rPr lang="en-CA" dirty="0" smtClean="0"/>
              <a:t>Goldilocks</a:t>
            </a:r>
            <a:endParaRPr lang="en-CA" dirty="0" smtClean="0"/>
          </a:p>
          <a:p>
            <a:r>
              <a:rPr lang="en-CA" dirty="0" smtClean="0"/>
              <a:t>Keeping </a:t>
            </a:r>
            <a:r>
              <a:rPr lang="en-CA" dirty="0" smtClean="0"/>
              <a:t>an unwanted promise: </a:t>
            </a:r>
            <a:r>
              <a:rPr lang="en-CA" dirty="0" err="1" smtClean="0"/>
              <a:t>Rumpelstiltskin</a:t>
            </a:r>
            <a:endParaRPr lang="en-CA" dirty="0"/>
          </a:p>
        </p:txBody>
      </p:sp>
      <p:sp>
        <p:nvSpPr>
          <p:cNvPr id="3" name="Title 2"/>
          <p:cNvSpPr>
            <a:spLocks noGrp="1"/>
          </p:cNvSpPr>
          <p:nvPr>
            <p:ph type="title"/>
          </p:nvPr>
        </p:nvSpPr>
        <p:spPr>
          <a:xfrm>
            <a:off x="457200" y="152400"/>
            <a:ext cx="8229600" cy="684312"/>
          </a:xfrm>
          <a:solidFill>
            <a:schemeClr val="bg1"/>
          </a:solidFill>
        </p:spPr>
        <p:txBody>
          <a:bodyPr>
            <a:normAutofit fontScale="90000"/>
          </a:bodyPr>
          <a:lstStyle/>
          <a:p>
            <a:r>
              <a:rPr lang="en-CA" dirty="0" smtClean="0"/>
              <a:t>Written assignment cont.</a:t>
            </a:r>
            <a:endParaRPr lang="en-CA"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Two options:</a:t>
            </a:r>
          </a:p>
          <a:p>
            <a:r>
              <a:rPr lang="en-US" dirty="0" smtClean="0"/>
              <a:t>1. Create a landscape which tells the story of a fairy tale. </a:t>
            </a:r>
          </a:p>
          <a:p>
            <a:r>
              <a:rPr lang="en-US" dirty="0" smtClean="0"/>
              <a:t>2. Use ABER to explore and represent a </a:t>
            </a:r>
            <a:r>
              <a:rPr lang="en-US" dirty="0" err="1" smtClean="0"/>
              <a:t>favourite</a:t>
            </a:r>
            <a:r>
              <a:rPr lang="en-US" dirty="0" smtClean="0"/>
              <a:t> element of a fairy tale.</a:t>
            </a:r>
          </a:p>
          <a:p>
            <a:endParaRPr lang="en-US" dirty="0"/>
          </a:p>
          <a:p>
            <a:r>
              <a:rPr lang="en-US" dirty="0" smtClean="0"/>
              <a:t>Please note: these will be put on display and presented to the class. </a:t>
            </a:r>
            <a:endParaRPr lang="en-US" dirty="0"/>
          </a:p>
        </p:txBody>
      </p:sp>
      <p:sp>
        <p:nvSpPr>
          <p:cNvPr id="3" name="Title 2"/>
          <p:cNvSpPr>
            <a:spLocks noGrp="1"/>
          </p:cNvSpPr>
          <p:nvPr>
            <p:ph type="title"/>
          </p:nvPr>
        </p:nvSpPr>
        <p:spPr/>
        <p:txBody>
          <a:bodyPr/>
          <a:lstStyle/>
          <a:p>
            <a:r>
              <a:rPr lang="en-US" dirty="0" smtClean="0"/>
              <a:t>Arts Based Educational Research</a:t>
            </a:r>
            <a:endParaRPr lang="en-US" dirty="0"/>
          </a:p>
        </p:txBody>
      </p:sp>
    </p:spTree>
    <p:extLst>
      <p:ext uri="{BB962C8B-B14F-4D97-AF65-F5344CB8AC3E}">
        <p14:creationId xmlns:p14="http://schemas.microsoft.com/office/powerpoint/2010/main" val="307109434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CA" dirty="0" smtClean="0"/>
              <a:t>“Both the oral and the literary forms of the fairy tale are grounded in history: they emanate from specific struggles to humanize  bestial and barbaric forces, which have terrorized our minds and communities in concrete  ways, threatening to destroy free will and human compassion. The fairy tale sets out to conquer this concrete terror through metaphors.”</a:t>
            </a:r>
          </a:p>
          <a:p>
            <a:r>
              <a:rPr lang="en-CA" dirty="0" smtClean="0"/>
              <a:t>- Jack </a:t>
            </a:r>
            <a:r>
              <a:rPr lang="en-CA" dirty="0" err="1" smtClean="0"/>
              <a:t>Zipes</a:t>
            </a:r>
            <a:r>
              <a:rPr lang="en-CA" dirty="0" smtClean="0"/>
              <a:t>, </a:t>
            </a:r>
            <a:r>
              <a:rPr lang="en-CA" i="1" dirty="0" smtClean="0"/>
              <a:t>Spells of Enchantment</a:t>
            </a:r>
            <a:endParaRPr lang="en-CA" dirty="0"/>
          </a:p>
        </p:txBody>
      </p:sp>
      <p:sp>
        <p:nvSpPr>
          <p:cNvPr id="3" name="Title 2"/>
          <p:cNvSpPr>
            <a:spLocks noGrp="1"/>
          </p:cNvSpPr>
          <p:nvPr>
            <p:ph type="title"/>
          </p:nvPr>
        </p:nvSpPr>
        <p:spPr/>
        <p:txBody>
          <a:bodyPr/>
          <a:lstStyle/>
          <a:p>
            <a:r>
              <a:rPr lang="en-CA" dirty="0" smtClean="0"/>
              <a:t>In conclusion</a:t>
            </a:r>
            <a:endParaRPr lang="en-CA"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CA" dirty="0" err="1" smtClean="0"/>
              <a:t>horeless</a:t>
            </a:r>
            <a:endParaRPr lang="en-CA" dirty="0"/>
          </a:p>
        </p:txBody>
      </p:sp>
      <p:pic>
        <p:nvPicPr>
          <p:cNvPr id="5" name="Picture Placeholder 4" descr="stars.jpg"/>
          <p:cNvPicPr>
            <a:picLocks noGrp="1" noChangeAspect="1"/>
          </p:cNvPicPr>
          <p:nvPr>
            <p:ph type="pic" idx="1"/>
          </p:nvPr>
        </p:nvPicPr>
        <p:blipFill>
          <a:blip r:embed="rId2" cstate="print"/>
          <a:srcRect t="5380" b="5380"/>
          <a:stretch>
            <a:fillRect/>
          </a:stretch>
        </p:blipFill>
        <p:spPr>
          <a:xfrm>
            <a:off x="-612576" y="-2307138"/>
            <a:ext cx="10081120" cy="9165138"/>
          </a:xfrm>
        </p:spPr>
      </p:pic>
      <p:sp>
        <p:nvSpPr>
          <p:cNvPr id="10244" name="Text Placeholder 3"/>
          <p:cNvSpPr>
            <a:spLocks noGrp="1"/>
          </p:cNvSpPr>
          <p:nvPr>
            <p:ph type="body" sz="half" idx="2"/>
          </p:nvPr>
        </p:nvSpPr>
        <p:spPr>
          <a:xfrm>
            <a:off x="683568" y="4941168"/>
            <a:ext cx="8002587" cy="1077912"/>
          </a:xfrm>
        </p:spPr>
        <p:txBody>
          <a:bodyPr>
            <a:normAutofit fontScale="85000" lnSpcReduction="10000"/>
          </a:bodyPr>
          <a:lstStyle/>
          <a:p>
            <a:pPr eaLnBrk="1" hangingPunct="1"/>
            <a:r>
              <a:rPr lang="en-CA" sz="4800" dirty="0" err="1" smtClean="0">
                <a:latin typeface="Bradley Hand ITC" pitchFamily="66" charset="0"/>
              </a:rPr>
              <a:t>shoreless</a:t>
            </a:r>
            <a:r>
              <a:rPr lang="en-CA" sz="4800" dirty="0" smtClean="0">
                <a:latin typeface="Bradley Hand ITC" pitchFamily="66" charset="0"/>
              </a:rPr>
              <a:t> seas and stars uncounted: </a:t>
            </a:r>
          </a:p>
        </p:txBody>
      </p:sp>
    </p:spTree>
  </p:cSld>
  <p:clrMapOvr>
    <a:masterClrMapping/>
  </p:clrMapOvr>
  <p:transition>
    <p:circl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endParaRPr lang="en-CA"/>
          </a:p>
        </p:txBody>
      </p:sp>
      <p:pic>
        <p:nvPicPr>
          <p:cNvPr id="5" name="Picture Placeholder 4" descr="enchanted-forest-animated-screensaver.jpg"/>
          <p:cNvPicPr>
            <a:picLocks noGrp="1" noChangeAspect="1"/>
          </p:cNvPicPr>
          <p:nvPr>
            <p:ph type="pic" idx="1"/>
          </p:nvPr>
        </p:nvPicPr>
        <p:blipFill>
          <a:blip r:embed="rId2" cstate="print"/>
          <a:srcRect l="9418" r="9418"/>
          <a:stretch>
            <a:fillRect/>
          </a:stretch>
        </p:blipFill>
        <p:spPr>
          <a:xfrm>
            <a:off x="457200" y="457200"/>
            <a:ext cx="5410944" cy="5562600"/>
          </a:xfrm>
        </p:spPr>
      </p:pic>
      <p:sp>
        <p:nvSpPr>
          <p:cNvPr id="11268" name="Text Placeholder 3"/>
          <p:cNvSpPr>
            <a:spLocks noGrp="1"/>
          </p:cNvSpPr>
          <p:nvPr>
            <p:ph type="body" sz="half" idx="2"/>
          </p:nvPr>
        </p:nvSpPr>
        <p:spPr>
          <a:xfrm>
            <a:off x="6012160" y="1600200"/>
            <a:ext cx="2674640" cy="4419600"/>
          </a:xfrm>
        </p:spPr>
        <p:txBody>
          <a:bodyPr>
            <a:normAutofit/>
          </a:bodyPr>
          <a:lstStyle/>
          <a:p>
            <a:pPr eaLnBrk="1" hangingPunct="1"/>
            <a:r>
              <a:rPr lang="en-CA" sz="3200" dirty="0" smtClean="0">
                <a:latin typeface="Bradley Hand ITC" pitchFamily="66" charset="0"/>
              </a:rPr>
              <a:t>beauty that is an enchantment</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eaLnBrk="1" hangingPunct="1">
              <a:defRPr/>
            </a:pPr>
            <a:endParaRPr lang="en-CA"/>
          </a:p>
        </p:txBody>
      </p:sp>
      <p:pic>
        <p:nvPicPr>
          <p:cNvPr id="5" name="Content Placeholder 4" descr="beauty and the beast.jpg"/>
          <p:cNvPicPr>
            <a:picLocks noGrp="1" noChangeAspect="1"/>
          </p:cNvPicPr>
          <p:nvPr>
            <p:ph type="pic" idx="1"/>
          </p:nvPr>
        </p:nvPicPr>
        <p:blipFill>
          <a:blip r:embed="rId2" cstate="print"/>
          <a:srcRect t="4003" b="4003"/>
          <a:stretch>
            <a:fillRect/>
          </a:stretch>
        </p:blipFill>
        <p:spPr/>
      </p:pic>
      <p:sp>
        <p:nvSpPr>
          <p:cNvPr id="12292" name="Text Placeholder 2"/>
          <p:cNvSpPr>
            <a:spLocks noGrp="1"/>
          </p:cNvSpPr>
          <p:nvPr>
            <p:ph type="body" sz="half" idx="2"/>
          </p:nvPr>
        </p:nvSpPr>
        <p:spPr/>
        <p:txBody>
          <a:bodyPr>
            <a:normAutofit/>
          </a:bodyPr>
          <a:lstStyle/>
          <a:p>
            <a:pPr eaLnBrk="1" hangingPunct="1"/>
            <a:r>
              <a:rPr lang="en-CA" sz="3600" dirty="0" smtClean="0">
                <a:latin typeface="Bradley Hand ITC" pitchFamily="66" charset="0"/>
              </a:rPr>
              <a:t>and an ever present peril;</a:t>
            </a:r>
          </a:p>
        </p:txBody>
      </p:sp>
    </p:spTree>
  </p:cSld>
  <p:clrMapOvr>
    <a:masterClrMapping/>
  </p:clrMapOvr>
  <p:transition>
    <p:cove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endParaRPr lang="en-CA"/>
          </a:p>
        </p:txBody>
      </p:sp>
      <p:pic>
        <p:nvPicPr>
          <p:cNvPr id="5" name="Picture Placeholder 4" descr="sword in the stone.jpg"/>
          <p:cNvPicPr>
            <a:picLocks noGrp="1" noChangeAspect="1"/>
          </p:cNvPicPr>
          <p:nvPr>
            <p:ph type="pic" idx="1"/>
          </p:nvPr>
        </p:nvPicPr>
        <p:blipFill>
          <a:blip r:embed="rId2" cstate="print"/>
          <a:srcRect t="21708" b="21708"/>
          <a:stretch>
            <a:fillRect/>
          </a:stretch>
        </p:blipFill>
        <p:spPr>
          <a:xfrm>
            <a:off x="1907704" y="404664"/>
            <a:ext cx="5486400" cy="3962400"/>
          </a:xfrm>
        </p:spPr>
      </p:pic>
      <p:sp>
        <p:nvSpPr>
          <p:cNvPr id="13316" name="Text Placeholder 3"/>
          <p:cNvSpPr>
            <a:spLocks noGrp="1"/>
          </p:cNvSpPr>
          <p:nvPr>
            <p:ph type="body" sz="half" idx="2"/>
          </p:nvPr>
        </p:nvSpPr>
        <p:spPr>
          <a:xfrm>
            <a:off x="1907704" y="4725144"/>
            <a:ext cx="5486400" cy="1826496"/>
          </a:xfrm>
        </p:spPr>
        <p:txBody>
          <a:bodyPr>
            <a:normAutofit/>
          </a:bodyPr>
          <a:lstStyle/>
          <a:p>
            <a:pPr eaLnBrk="1" hangingPunct="1"/>
            <a:r>
              <a:rPr lang="en-CA" sz="2800" dirty="0" smtClean="0">
                <a:latin typeface="Bradley Hand ITC" pitchFamily="66" charset="0"/>
              </a:rPr>
              <a:t>...both joy and sorrow as sharp as swords.”</a:t>
            </a:r>
          </a:p>
        </p:txBody>
      </p:sp>
    </p:spTree>
  </p:cSld>
  <p:clrMapOvr>
    <a:masterClrMapping/>
  </p:clrMapOvr>
  <p:transition>
    <p:wipe dir="u"/>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755</TotalTime>
  <Words>2153</Words>
  <Application>Microsoft Office PowerPoint</Application>
  <PresentationFormat>On-screen Show (4:3)</PresentationFormat>
  <Paragraphs>134</Paragraphs>
  <Slides>53</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53</vt:i4>
      </vt:variant>
    </vt:vector>
  </HeadingPairs>
  <TitlesOfParts>
    <vt:vector size="63" baseType="lpstr">
      <vt:lpstr>Algerian</vt:lpstr>
      <vt:lpstr>Arial</vt:lpstr>
      <vt:lpstr>Baskerville Old Face</vt:lpstr>
      <vt:lpstr>Bradley Hand ITC</vt:lpstr>
      <vt:lpstr>Calibri</vt:lpstr>
      <vt:lpstr>Constantia</vt:lpstr>
      <vt:lpstr>Informal Roman</vt:lpstr>
      <vt:lpstr>Wingdings</vt:lpstr>
      <vt:lpstr>Wingdings 2</vt:lpstr>
      <vt:lpstr>Paper</vt:lpstr>
      <vt:lpstr>Fairy Tales:  what is the true story?</vt:lpstr>
      <vt:lpstr>J. R. R. Tolkien,</vt:lpstr>
      <vt:lpstr>PowerPoint Presentation</vt:lpstr>
      <vt:lpstr>Tolkien wrote:</vt:lpstr>
      <vt:lpstr>PowerPoint Presentation</vt:lpstr>
      <vt:lpstr>horeless</vt:lpstr>
      <vt:lpstr>PowerPoint Presentation</vt:lpstr>
      <vt:lpstr>PowerPoint Presentation</vt:lpstr>
      <vt:lpstr>PowerPoint Presentation</vt:lpstr>
      <vt:lpstr>So what is a fairy tale?</vt:lpstr>
      <vt:lpstr>PowerPoint Presentation</vt:lpstr>
      <vt:lpstr>PowerPoint Presentation</vt:lpstr>
      <vt:lpstr>PowerPoint Presentation</vt:lpstr>
      <vt:lpstr>W</vt:lpstr>
      <vt:lpstr>PowerPoint Presentation</vt:lpstr>
      <vt:lpstr>Oral History</vt:lpstr>
      <vt:lpstr>PowerPoint Presentation</vt:lpstr>
      <vt:lpstr>PowerPoint Presentation</vt:lpstr>
      <vt:lpstr>The original fairy tales, however, were not a pretty as their modern day, Disney equivalents.</vt:lpstr>
      <vt:lpstr>Little Red Riding Hood</vt:lpstr>
      <vt:lpstr>The wolf in Little Red Riding Hood has read as a metaphor for sexually seductive or predatory men. </vt:lpstr>
      <vt:lpstr>Sleeping Beauty...</vt:lpstr>
      <vt:lpstr>Snow White</vt:lpstr>
      <vt:lpstr>The Brothers Grimm</vt:lpstr>
      <vt:lpstr>PowerPoint Presentation</vt:lpstr>
      <vt:lpstr>The best sellers list</vt:lpstr>
      <vt:lpstr>What do you remember?</vt:lpstr>
      <vt:lpstr>How many of these did you get?</vt:lpstr>
      <vt:lpstr>Fairy Tale elements</vt:lpstr>
      <vt:lpstr>PowerPoint Presentation</vt:lpstr>
      <vt:lpstr>4. Princesses</vt:lpstr>
      <vt:lpstr>5. The Prince</vt:lpstr>
      <vt:lpstr>6. An ogre or  troll</vt:lpstr>
      <vt:lpstr>7. A quest or journey</vt:lpstr>
      <vt:lpstr>PowerPoint Presentation</vt:lpstr>
      <vt:lpstr>9. Conflict or an antagonist</vt:lpstr>
      <vt:lpstr>10. Other worldly creatures</vt:lpstr>
      <vt:lpstr>11. magic</vt:lpstr>
      <vt:lpstr>12.  A redemptive  all-saving kiss</vt:lpstr>
      <vt:lpstr>Returning to Tolkien’s  essay, his third question was : “what is the purpose of the fairy tale?”</vt:lpstr>
      <vt:lpstr>That question, believe it or not, brings us to the Nazi’s.</vt:lpstr>
      <vt:lpstr>A Perceived Ethnic Purity</vt:lpstr>
      <vt:lpstr>PowerPoint Presentation</vt:lpstr>
      <vt:lpstr>         </vt:lpstr>
      <vt:lpstr>Post WWII </vt:lpstr>
      <vt:lpstr>Did this answer Tolkien’s third question?</vt:lpstr>
      <vt:lpstr>Interested in learning more?</vt:lpstr>
      <vt:lpstr>And they all lived happily ever after...</vt:lpstr>
      <vt:lpstr>WRITTEN ASSIGNMENT:</vt:lpstr>
      <vt:lpstr>Written assignment cont.</vt:lpstr>
      <vt:lpstr>Written assignment cont.</vt:lpstr>
      <vt:lpstr>Arts Based Educational Research</vt:lpstr>
      <vt:lpstr>In conclusion</vt:lpstr>
    </vt:vector>
  </TitlesOfParts>
  <Company>Reynolds Secondary SD61</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Fairy Tales:  what is the true story?</dc:title>
  <dc:creator>Georginahope</dc:creator>
  <cp:lastModifiedBy>Hope, Georgina</cp:lastModifiedBy>
  <cp:revision>65</cp:revision>
  <dcterms:created xsi:type="dcterms:W3CDTF">2010-10-09T23:09:27Z</dcterms:created>
  <dcterms:modified xsi:type="dcterms:W3CDTF">2018-04-04T20:14:16Z</dcterms:modified>
</cp:coreProperties>
</file>